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4"/>
    <p:sldMasterId id="2147483697" r:id="rId5"/>
    <p:sldMasterId id="2147483674" r:id="rId6"/>
    <p:sldMasterId id="2147483711" r:id="rId7"/>
  </p:sldMasterIdLst>
  <p:notesMasterIdLst>
    <p:notesMasterId r:id="rId31"/>
  </p:notesMasterIdLst>
  <p:sldIdLst>
    <p:sldId id="310" r:id="rId8"/>
    <p:sldId id="257" r:id="rId9"/>
    <p:sldId id="258" r:id="rId10"/>
    <p:sldId id="259" r:id="rId11"/>
    <p:sldId id="260" r:id="rId12"/>
    <p:sldId id="31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umatytoji sekcija" id="{2B3054BF-D1ED-4FA4-8767-B6523076133F}">
          <p14:sldIdLst>
            <p14:sldId id="310"/>
            <p14:sldId id="257"/>
            <p14:sldId id="258"/>
            <p14:sldId id="259"/>
            <p14:sldId id="260"/>
            <p14:sldId id="31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EDC4C51-593B-731E-F23D-6EDD8A9C76F0}" name="Toma Dabulevičienė" initials="TD" userId="S::toma.dabuleviciene@ku.lt::974f97b1-cf7e-439c-bab3-2bcda4ac679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nsch" initials="h" lastIdx="1" clrIdx="0">
    <p:extLst>
      <p:ext uri="{19B8F6BF-5375-455C-9EA6-DF929625EA0E}">
        <p15:presenceInfo xmlns:p15="http://schemas.microsoft.com/office/powerpoint/2012/main" userId="hansc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5E6E"/>
    <a:srgbClr val="FF9900"/>
    <a:srgbClr val="EFF4F5"/>
    <a:srgbClr val="E6D297"/>
    <a:srgbClr val="FFCC00"/>
    <a:srgbClr val="FFFFFF"/>
    <a:srgbClr val="F3F4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2B0E82-F294-41EC-A7CF-FB667694437B}" v="22" dt="2026-03-30T08:19:22.3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Vidutinis stilius 2 – paryškinima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Vidutinis stilius 4 – paryškinima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37" autoAdjust="0"/>
    <p:restoredTop sz="79459" autoAdjust="0"/>
  </p:normalViewPr>
  <p:slideViewPr>
    <p:cSldViewPr snapToGrid="0">
      <p:cViewPr varScale="1">
        <p:scale>
          <a:sx n="57" d="100"/>
          <a:sy n="57" d="100"/>
        </p:scale>
        <p:origin x="1517" y="27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microsoft.com/office/2018/10/relationships/authors" Target="authors.xml"/><Relationship Id="rId21" Type="http://schemas.openxmlformats.org/officeDocument/2006/relationships/slide" Target="slides/slide14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commentAuthors" Target="commentAuthors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theme" Target="theme/theme1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reta Kelpšaitė-Rimkienė" userId="991aa355-92b0-444d-a83b-552dc1763a24" providerId="ADAL" clId="{AABC28BA-EE40-4F0B-AEBB-181A39712348}"/>
    <pc:docChg chg="undo custSel addSld delSld modSld modSection">
      <pc:chgData name="Loreta Kelpšaitė-Rimkienė" userId="991aa355-92b0-444d-a83b-552dc1763a24" providerId="ADAL" clId="{AABC28BA-EE40-4F0B-AEBB-181A39712348}" dt="2026-03-30T12:03:04.950" v="1010" actId="478"/>
      <pc:docMkLst>
        <pc:docMk/>
      </pc:docMkLst>
      <pc:sldChg chg="modSp mod">
        <pc:chgData name="Loreta Kelpšaitė-Rimkienė" userId="991aa355-92b0-444d-a83b-552dc1763a24" providerId="ADAL" clId="{AABC28BA-EE40-4F0B-AEBB-181A39712348}" dt="2026-03-30T10:03:14.617" v="31" actId="1076"/>
        <pc:sldMkLst>
          <pc:docMk/>
          <pc:sldMk cId="2303837499" sldId="257"/>
        </pc:sldMkLst>
        <pc:spChg chg="mod">
          <ac:chgData name="Loreta Kelpšaitė-Rimkienė" userId="991aa355-92b0-444d-a83b-552dc1763a24" providerId="ADAL" clId="{AABC28BA-EE40-4F0B-AEBB-181A39712348}" dt="2026-03-30T09:52:43.601" v="10" actId="1076"/>
          <ac:spMkLst>
            <pc:docMk/>
            <pc:sldMk cId="2303837499" sldId="257"/>
            <ac:spMk id="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0:02:43.676" v="27" actId="255"/>
          <ac:spMkLst>
            <pc:docMk/>
            <pc:sldMk cId="2303837499" sldId="257"/>
            <ac:spMk id="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0:02:49.527" v="28" actId="1076"/>
          <ac:spMkLst>
            <pc:docMk/>
            <pc:sldMk cId="2303837499" sldId="257"/>
            <ac:spMk id="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0:02:58.298" v="29" actId="255"/>
          <ac:spMkLst>
            <pc:docMk/>
            <pc:sldMk cId="2303837499" sldId="257"/>
            <ac:spMk id="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0:02:58.298" v="29" actId="255"/>
          <ac:spMkLst>
            <pc:docMk/>
            <pc:sldMk cId="2303837499" sldId="257"/>
            <ac:spMk id="1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0:03:14.617" v="31" actId="1076"/>
          <ac:spMkLst>
            <pc:docMk/>
            <pc:sldMk cId="2303837499" sldId="257"/>
            <ac:spMk id="1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0:02:58.298" v="29" actId="255"/>
          <ac:spMkLst>
            <pc:docMk/>
            <pc:sldMk cId="2303837499" sldId="257"/>
            <ac:spMk id="1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0:02:58.298" v="29" actId="255"/>
          <ac:spMkLst>
            <pc:docMk/>
            <pc:sldMk cId="2303837499" sldId="257"/>
            <ac:spMk id="1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0:03:14.617" v="31" actId="1076"/>
          <ac:spMkLst>
            <pc:docMk/>
            <pc:sldMk cId="2303837499" sldId="257"/>
            <ac:spMk id="1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0:02:58.298" v="29" actId="255"/>
          <ac:spMkLst>
            <pc:docMk/>
            <pc:sldMk cId="2303837499" sldId="257"/>
            <ac:spMk id="15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0:02:58.298" v="29" actId="255"/>
          <ac:spMkLst>
            <pc:docMk/>
            <pc:sldMk cId="2303837499" sldId="257"/>
            <ac:spMk id="1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0:03:14.617" v="31" actId="1076"/>
          <ac:spMkLst>
            <pc:docMk/>
            <pc:sldMk cId="2303837499" sldId="257"/>
            <ac:spMk id="1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0:02:58.298" v="29" actId="255"/>
          <ac:spMkLst>
            <pc:docMk/>
            <pc:sldMk cId="2303837499" sldId="257"/>
            <ac:spMk id="1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0:02:58.298" v="29" actId="255"/>
          <ac:spMkLst>
            <pc:docMk/>
            <pc:sldMk cId="2303837499" sldId="257"/>
            <ac:spMk id="1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0:03:14.617" v="31" actId="1076"/>
          <ac:spMkLst>
            <pc:docMk/>
            <pc:sldMk cId="2303837499" sldId="257"/>
            <ac:spMk id="2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09:44:30.663" v="0"/>
          <ac:spMkLst>
            <pc:docMk/>
            <pc:sldMk cId="2303837499" sldId="257"/>
            <ac:spMk id="2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09:44:30.666" v="1"/>
          <ac:spMkLst>
            <pc:docMk/>
            <pc:sldMk cId="2303837499" sldId="257"/>
            <ac:spMk id="22" creationId="{00000000-0000-0000-0000-000000000000}"/>
          </ac:spMkLst>
        </pc:spChg>
      </pc:sldChg>
      <pc:sldChg chg="modSp mod">
        <pc:chgData name="Loreta Kelpšaitė-Rimkienė" userId="991aa355-92b0-444d-a83b-552dc1763a24" providerId="ADAL" clId="{AABC28BA-EE40-4F0B-AEBB-181A39712348}" dt="2026-03-30T10:03:30.294" v="32" actId="1076"/>
        <pc:sldMkLst>
          <pc:docMk/>
          <pc:sldMk cId="3448186610" sldId="258"/>
        </pc:sldMkLst>
        <pc:spChg chg="mod">
          <ac:chgData name="Loreta Kelpšaitė-Rimkienė" userId="991aa355-92b0-444d-a83b-552dc1763a24" providerId="ADAL" clId="{AABC28BA-EE40-4F0B-AEBB-181A39712348}" dt="2026-03-30T10:03:30.294" v="32" actId="1076"/>
          <ac:spMkLst>
            <pc:docMk/>
            <pc:sldMk cId="3448186610" sldId="258"/>
            <ac:spMk id="6" creationId="{00000000-0000-0000-0000-000000000000}"/>
          </ac:spMkLst>
        </pc:spChg>
      </pc:sldChg>
      <pc:sldChg chg="modSp mod">
        <pc:chgData name="Loreta Kelpšaitė-Rimkienė" userId="991aa355-92b0-444d-a83b-552dc1763a24" providerId="ADAL" clId="{AABC28BA-EE40-4F0B-AEBB-181A39712348}" dt="2026-03-30T10:03:38.771" v="34" actId="1076"/>
        <pc:sldMkLst>
          <pc:docMk/>
          <pc:sldMk cId="3460698632" sldId="259"/>
        </pc:sldMkLst>
        <pc:spChg chg="mod">
          <ac:chgData name="Loreta Kelpšaitė-Rimkienė" userId="991aa355-92b0-444d-a83b-552dc1763a24" providerId="ADAL" clId="{AABC28BA-EE40-4F0B-AEBB-181A39712348}" dt="2026-03-30T10:03:35.714" v="33" actId="1076"/>
          <ac:spMkLst>
            <pc:docMk/>
            <pc:sldMk cId="3460698632" sldId="259"/>
            <ac:spMk id="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0:03:38.771" v="34" actId="1076"/>
          <ac:spMkLst>
            <pc:docMk/>
            <pc:sldMk cId="3460698632" sldId="259"/>
            <ac:spMk id="7" creationId="{00000000-0000-0000-0000-000000000000}"/>
          </ac:spMkLst>
        </pc:spChg>
      </pc:sldChg>
      <pc:sldChg chg="modSp mod">
        <pc:chgData name="Loreta Kelpšaitė-Rimkienė" userId="991aa355-92b0-444d-a83b-552dc1763a24" providerId="ADAL" clId="{AABC28BA-EE40-4F0B-AEBB-181A39712348}" dt="2026-03-30T10:03:48.968" v="36" actId="1076"/>
        <pc:sldMkLst>
          <pc:docMk/>
          <pc:sldMk cId="2787632887" sldId="260"/>
        </pc:sldMkLst>
        <pc:spChg chg="mod">
          <ac:chgData name="Loreta Kelpšaitė-Rimkienė" userId="991aa355-92b0-444d-a83b-552dc1763a24" providerId="ADAL" clId="{AABC28BA-EE40-4F0B-AEBB-181A39712348}" dt="2026-03-30T10:03:45.875" v="35" actId="1076"/>
          <ac:spMkLst>
            <pc:docMk/>
            <pc:sldMk cId="2787632887" sldId="260"/>
            <ac:spMk id="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0:03:48.968" v="36" actId="1076"/>
          <ac:spMkLst>
            <pc:docMk/>
            <pc:sldMk cId="2787632887" sldId="260"/>
            <ac:spMk id="7" creationId="{00000000-0000-0000-0000-000000000000}"/>
          </ac:spMkLst>
        </pc:spChg>
      </pc:sldChg>
      <pc:sldChg chg="modSp del mod">
        <pc:chgData name="Loreta Kelpšaitė-Rimkienė" userId="991aa355-92b0-444d-a83b-552dc1763a24" providerId="ADAL" clId="{AABC28BA-EE40-4F0B-AEBB-181A39712348}" dt="2026-03-30T11:46:43.904" v="279"/>
        <pc:sldMkLst>
          <pc:docMk/>
          <pc:sldMk cId="3087814395" sldId="261"/>
        </pc:sldMkLst>
        <pc:spChg chg="mod">
          <ac:chgData name="Loreta Kelpšaitė-Rimkienė" userId="991aa355-92b0-444d-a83b-552dc1763a24" providerId="ADAL" clId="{AABC28BA-EE40-4F0B-AEBB-181A39712348}" dt="2026-03-30T11:46:22.551" v="41"/>
          <ac:spMkLst>
            <pc:docMk/>
            <pc:sldMk cId="3087814395" sldId="261"/>
            <ac:spMk id="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553" v="45"/>
          <ac:spMkLst>
            <pc:docMk/>
            <pc:sldMk cId="3087814395" sldId="261"/>
            <ac:spMk id="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554" v="49"/>
          <ac:spMkLst>
            <pc:docMk/>
            <pc:sldMk cId="3087814395" sldId="261"/>
            <ac:spMk id="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555" v="53"/>
          <ac:spMkLst>
            <pc:docMk/>
            <pc:sldMk cId="3087814395" sldId="261"/>
            <ac:spMk id="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567" v="77"/>
          <ac:spMkLst>
            <pc:docMk/>
            <pc:sldMk cId="3087814395" sldId="261"/>
            <ac:spMk id="1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577" v="101"/>
          <ac:spMkLst>
            <pc:docMk/>
            <pc:sldMk cId="3087814395" sldId="261"/>
            <ac:spMk id="1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593" v="125"/>
          <ac:spMkLst>
            <pc:docMk/>
            <pc:sldMk cId="3087814395" sldId="261"/>
            <ac:spMk id="1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07" v="149"/>
          <ac:spMkLst>
            <pc:docMk/>
            <pc:sldMk cId="3087814395" sldId="261"/>
            <ac:spMk id="1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18" v="173"/>
          <ac:spMkLst>
            <pc:docMk/>
            <pc:sldMk cId="3087814395" sldId="261"/>
            <ac:spMk id="1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29" v="197"/>
          <ac:spMkLst>
            <pc:docMk/>
            <pc:sldMk cId="3087814395" sldId="261"/>
            <ac:spMk id="15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42" v="221"/>
          <ac:spMkLst>
            <pc:docMk/>
            <pc:sldMk cId="3087814395" sldId="261"/>
            <ac:spMk id="1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558" v="57"/>
          <ac:spMkLst>
            <pc:docMk/>
            <pc:sldMk cId="3087814395" sldId="261"/>
            <ac:spMk id="1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569" v="81"/>
          <ac:spMkLst>
            <pc:docMk/>
            <pc:sldMk cId="3087814395" sldId="261"/>
            <ac:spMk id="1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579" v="105"/>
          <ac:spMkLst>
            <pc:docMk/>
            <pc:sldMk cId="3087814395" sldId="261"/>
            <ac:spMk id="1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598" v="129"/>
          <ac:spMkLst>
            <pc:docMk/>
            <pc:sldMk cId="3087814395" sldId="261"/>
            <ac:spMk id="2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09" v="153"/>
          <ac:spMkLst>
            <pc:docMk/>
            <pc:sldMk cId="3087814395" sldId="261"/>
            <ac:spMk id="2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19" v="177"/>
          <ac:spMkLst>
            <pc:docMk/>
            <pc:sldMk cId="3087814395" sldId="261"/>
            <ac:spMk id="2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33" v="201"/>
          <ac:spMkLst>
            <pc:docMk/>
            <pc:sldMk cId="3087814395" sldId="261"/>
            <ac:spMk id="2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43" v="225"/>
          <ac:spMkLst>
            <pc:docMk/>
            <pc:sldMk cId="3087814395" sldId="261"/>
            <ac:spMk id="2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560" v="61"/>
          <ac:spMkLst>
            <pc:docMk/>
            <pc:sldMk cId="3087814395" sldId="261"/>
            <ac:spMk id="25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570" v="85"/>
          <ac:spMkLst>
            <pc:docMk/>
            <pc:sldMk cId="3087814395" sldId="261"/>
            <ac:spMk id="2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582" v="109"/>
          <ac:spMkLst>
            <pc:docMk/>
            <pc:sldMk cId="3087814395" sldId="261"/>
            <ac:spMk id="2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00" v="133"/>
          <ac:spMkLst>
            <pc:docMk/>
            <pc:sldMk cId="3087814395" sldId="261"/>
            <ac:spMk id="2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10" v="157"/>
          <ac:spMkLst>
            <pc:docMk/>
            <pc:sldMk cId="3087814395" sldId="261"/>
            <ac:spMk id="2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21" v="181"/>
          <ac:spMkLst>
            <pc:docMk/>
            <pc:sldMk cId="3087814395" sldId="261"/>
            <ac:spMk id="3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35" v="205"/>
          <ac:spMkLst>
            <pc:docMk/>
            <pc:sldMk cId="3087814395" sldId="261"/>
            <ac:spMk id="3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46" v="229"/>
          <ac:spMkLst>
            <pc:docMk/>
            <pc:sldMk cId="3087814395" sldId="261"/>
            <ac:spMk id="3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561" v="65"/>
          <ac:spMkLst>
            <pc:docMk/>
            <pc:sldMk cId="3087814395" sldId="261"/>
            <ac:spMk id="3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572" v="89"/>
          <ac:spMkLst>
            <pc:docMk/>
            <pc:sldMk cId="3087814395" sldId="261"/>
            <ac:spMk id="3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585" v="113"/>
          <ac:spMkLst>
            <pc:docMk/>
            <pc:sldMk cId="3087814395" sldId="261"/>
            <ac:spMk id="35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02" v="137"/>
          <ac:spMkLst>
            <pc:docMk/>
            <pc:sldMk cId="3087814395" sldId="261"/>
            <ac:spMk id="3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12" v="161"/>
          <ac:spMkLst>
            <pc:docMk/>
            <pc:sldMk cId="3087814395" sldId="261"/>
            <ac:spMk id="3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23" v="185"/>
          <ac:spMkLst>
            <pc:docMk/>
            <pc:sldMk cId="3087814395" sldId="261"/>
            <ac:spMk id="3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37" v="209"/>
          <ac:spMkLst>
            <pc:docMk/>
            <pc:sldMk cId="3087814395" sldId="261"/>
            <ac:spMk id="3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48" v="233"/>
          <ac:spMkLst>
            <pc:docMk/>
            <pc:sldMk cId="3087814395" sldId="261"/>
            <ac:spMk id="4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563" v="69"/>
          <ac:spMkLst>
            <pc:docMk/>
            <pc:sldMk cId="3087814395" sldId="261"/>
            <ac:spMk id="4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573" v="93"/>
          <ac:spMkLst>
            <pc:docMk/>
            <pc:sldMk cId="3087814395" sldId="261"/>
            <ac:spMk id="4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587" v="117"/>
          <ac:spMkLst>
            <pc:docMk/>
            <pc:sldMk cId="3087814395" sldId="261"/>
            <ac:spMk id="4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03" v="141"/>
          <ac:spMkLst>
            <pc:docMk/>
            <pc:sldMk cId="3087814395" sldId="261"/>
            <ac:spMk id="4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14" v="165"/>
          <ac:spMkLst>
            <pc:docMk/>
            <pc:sldMk cId="3087814395" sldId="261"/>
            <ac:spMk id="45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25" v="189"/>
          <ac:spMkLst>
            <pc:docMk/>
            <pc:sldMk cId="3087814395" sldId="261"/>
            <ac:spMk id="4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38" v="213"/>
          <ac:spMkLst>
            <pc:docMk/>
            <pc:sldMk cId="3087814395" sldId="261"/>
            <ac:spMk id="4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50" v="237"/>
          <ac:spMkLst>
            <pc:docMk/>
            <pc:sldMk cId="3087814395" sldId="261"/>
            <ac:spMk id="4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564" v="73"/>
          <ac:spMkLst>
            <pc:docMk/>
            <pc:sldMk cId="3087814395" sldId="261"/>
            <ac:spMk id="4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575" v="97"/>
          <ac:spMkLst>
            <pc:docMk/>
            <pc:sldMk cId="3087814395" sldId="261"/>
            <ac:spMk id="5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591" v="121"/>
          <ac:spMkLst>
            <pc:docMk/>
            <pc:sldMk cId="3087814395" sldId="261"/>
            <ac:spMk id="5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05" v="145"/>
          <ac:spMkLst>
            <pc:docMk/>
            <pc:sldMk cId="3087814395" sldId="261"/>
            <ac:spMk id="5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16" v="169"/>
          <ac:spMkLst>
            <pc:docMk/>
            <pc:sldMk cId="3087814395" sldId="261"/>
            <ac:spMk id="5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26" v="193"/>
          <ac:spMkLst>
            <pc:docMk/>
            <pc:sldMk cId="3087814395" sldId="261"/>
            <ac:spMk id="5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40" v="217"/>
          <ac:spMkLst>
            <pc:docMk/>
            <pc:sldMk cId="3087814395" sldId="261"/>
            <ac:spMk id="55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52" v="241"/>
          <ac:spMkLst>
            <pc:docMk/>
            <pc:sldMk cId="3087814395" sldId="261"/>
            <ac:spMk id="5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55" v="249"/>
          <ac:spMkLst>
            <pc:docMk/>
            <pc:sldMk cId="3087814395" sldId="261"/>
            <ac:spMk id="5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54" v="245"/>
          <ac:spMkLst>
            <pc:docMk/>
            <pc:sldMk cId="3087814395" sldId="261"/>
            <ac:spMk id="5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57" v="253"/>
          <ac:spMkLst>
            <pc:docMk/>
            <pc:sldMk cId="3087814395" sldId="261"/>
            <ac:spMk id="5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59" v="257"/>
          <ac:spMkLst>
            <pc:docMk/>
            <pc:sldMk cId="3087814395" sldId="261"/>
            <ac:spMk id="6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60" v="261"/>
          <ac:spMkLst>
            <pc:docMk/>
            <pc:sldMk cId="3087814395" sldId="261"/>
            <ac:spMk id="6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63" v="265"/>
          <ac:spMkLst>
            <pc:docMk/>
            <pc:sldMk cId="3087814395" sldId="261"/>
            <ac:spMk id="6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65" v="269"/>
          <ac:spMkLst>
            <pc:docMk/>
            <pc:sldMk cId="3087814395" sldId="261"/>
            <ac:spMk id="6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67" v="273"/>
          <ac:spMkLst>
            <pc:docMk/>
            <pc:sldMk cId="3087814395" sldId="261"/>
            <ac:spMk id="6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22.669" v="277"/>
          <ac:spMkLst>
            <pc:docMk/>
            <pc:sldMk cId="3087814395" sldId="261"/>
            <ac:spMk id="65" creationId="{00000000-0000-0000-0000-000000000000}"/>
          </ac:spMkLst>
        </pc:spChg>
      </pc:sldChg>
      <pc:sldChg chg="modSp mod">
        <pc:chgData name="Loreta Kelpšaitė-Rimkienė" userId="991aa355-92b0-444d-a83b-552dc1763a24" providerId="ADAL" clId="{AABC28BA-EE40-4F0B-AEBB-181A39712348}" dt="2026-03-30T11:58:53.723" v="965" actId="1076"/>
        <pc:sldMkLst>
          <pc:docMk/>
          <pc:sldMk cId="4168562294" sldId="262"/>
        </pc:sldMkLst>
        <pc:spChg chg="mod">
          <ac:chgData name="Loreta Kelpšaitė-Rimkienė" userId="991aa355-92b0-444d-a83b-552dc1763a24" providerId="ADAL" clId="{AABC28BA-EE40-4F0B-AEBB-181A39712348}" dt="2026-03-30T11:58:10.593" v="959" actId="1076"/>
          <ac:spMkLst>
            <pc:docMk/>
            <pc:sldMk cId="4168562294" sldId="262"/>
            <ac:spMk id="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8:14.688" v="960" actId="1076"/>
          <ac:spMkLst>
            <pc:docMk/>
            <pc:sldMk cId="4168562294" sldId="262"/>
            <ac:spMk id="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8:31.316" v="962" actId="1076"/>
          <ac:spMkLst>
            <pc:docMk/>
            <pc:sldMk cId="4168562294" sldId="262"/>
            <ac:spMk id="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8:31.316" v="962" actId="1076"/>
          <ac:spMkLst>
            <pc:docMk/>
            <pc:sldMk cId="4168562294" sldId="262"/>
            <ac:spMk id="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8:36.136" v="964" actId="1076"/>
          <ac:spMkLst>
            <pc:docMk/>
            <pc:sldMk cId="4168562294" sldId="262"/>
            <ac:spMk id="1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8:53.723" v="965" actId="1076"/>
          <ac:spMkLst>
            <pc:docMk/>
            <pc:sldMk cId="4168562294" sldId="262"/>
            <ac:spMk id="1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8:53.723" v="965" actId="1076"/>
          <ac:spMkLst>
            <pc:docMk/>
            <pc:sldMk cId="4168562294" sldId="262"/>
            <ac:spMk id="1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8:53.723" v="965" actId="1076"/>
          <ac:spMkLst>
            <pc:docMk/>
            <pc:sldMk cId="4168562294" sldId="262"/>
            <ac:spMk id="2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8:53.723" v="965" actId="1076"/>
          <ac:spMkLst>
            <pc:docMk/>
            <pc:sldMk cId="4168562294" sldId="262"/>
            <ac:spMk id="2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8:53.723" v="965" actId="1076"/>
          <ac:spMkLst>
            <pc:docMk/>
            <pc:sldMk cId="4168562294" sldId="262"/>
            <ac:spMk id="2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8:53.723" v="965" actId="1076"/>
          <ac:spMkLst>
            <pc:docMk/>
            <pc:sldMk cId="4168562294" sldId="262"/>
            <ac:spMk id="3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8:53.723" v="965" actId="1076"/>
          <ac:spMkLst>
            <pc:docMk/>
            <pc:sldMk cId="4168562294" sldId="262"/>
            <ac:spMk id="4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8:53.723" v="965" actId="1076"/>
          <ac:spMkLst>
            <pc:docMk/>
            <pc:sldMk cId="4168562294" sldId="262"/>
            <ac:spMk id="5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8:53.723" v="965" actId="1076"/>
          <ac:spMkLst>
            <pc:docMk/>
            <pc:sldMk cId="4168562294" sldId="262"/>
            <ac:spMk id="6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8:53.723" v="965" actId="1076"/>
          <ac:spMkLst>
            <pc:docMk/>
            <pc:sldMk cId="4168562294" sldId="262"/>
            <ac:spMk id="66" creationId="{00000000-0000-0000-0000-000000000000}"/>
          </ac:spMkLst>
        </pc:spChg>
      </pc:sldChg>
      <pc:sldChg chg="modSp mod">
        <pc:chgData name="Loreta Kelpšaitė-Rimkienė" userId="991aa355-92b0-444d-a83b-552dc1763a24" providerId="ADAL" clId="{AABC28BA-EE40-4F0B-AEBB-181A39712348}" dt="2026-03-30T11:59:16.915" v="968" actId="1076"/>
        <pc:sldMkLst>
          <pc:docMk/>
          <pc:sldMk cId="2913182653" sldId="263"/>
        </pc:sldMkLst>
        <pc:spChg chg="mod">
          <ac:chgData name="Loreta Kelpšaitė-Rimkienė" userId="991aa355-92b0-444d-a83b-552dc1763a24" providerId="ADAL" clId="{AABC28BA-EE40-4F0B-AEBB-181A39712348}" dt="2026-03-30T11:59:10.051" v="966" actId="1076"/>
          <ac:spMkLst>
            <pc:docMk/>
            <pc:sldMk cId="2913182653" sldId="263"/>
            <ac:spMk id="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9:13.075" v="967" actId="1076"/>
          <ac:spMkLst>
            <pc:docMk/>
            <pc:sldMk cId="2913182653" sldId="263"/>
            <ac:spMk id="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9:16.915" v="968" actId="1076"/>
          <ac:spMkLst>
            <pc:docMk/>
            <pc:sldMk cId="2913182653" sldId="263"/>
            <ac:spMk id="8" creationId="{00000000-0000-0000-0000-000000000000}"/>
          </ac:spMkLst>
        </pc:spChg>
      </pc:sldChg>
      <pc:sldChg chg="modSp mod">
        <pc:chgData name="Loreta Kelpšaitė-Rimkienė" userId="991aa355-92b0-444d-a83b-552dc1763a24" providerId="ADAL" clId="{AABC28BA-EE40-4F0B-AEBB-181A39712348}" dt="2026-03-30T11:59:28.629" v="971" actId="1076"/>
        <pc:sldMkLst>
          <pc:docMk/>
          <pc:sldMk cId="1647888988" sldId="264"/>
        </pc:sldMkLst>
        <pc:spChg chg="mod">
          <ac:chgData name="Loreta Kelpšaitė-Rimkienė" userId="991aa355-92b0-444d-a83b-552dc1763a24" providerId="ADAL" clId="{AABC28BA-EE40-4F0B-AEBB-181A39712348}" dt="2026-03-30T11:59:28.629" v="971" actId="1076"/>
          <ac:spMkLst>
            <pc:docMk/>
            <pc:sldMk cId="1647888988" sldId="264"/>
            <ac:spMk id="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9:25.284" v="970" actId="1076"/>
          <ac:spMkLst>
            <pc:docMk/>
            <pc:sldMk cId="1647888988" sldId="264"/>
            <ac:spMk id="7" creationId="{00000000-0000-0000-0000-000000000000}"/>
          </ac:spMkLst>
        </pc:spChg>
      </pc:sldChg>
      <pc:sldChg chg="modSp mod">
        <pc:chgData name="Loreta Kelpšaitė-Rimkienė" userId="991aa355-92b0-444d-a83b-552dc1763a24" providerId="ADAL" clId="{AABC28BA-EE40-4F0B-AEBB-181A39712348}" dt="2026-03-30T11:59:42.799" v="974" actId="1076"/>
        <pc:sldMkLst>
          <pc:docMk/>
          <pc:sldMk cId="3066997093" sldId="265"/>
        </pc:sldMkLst>
        <pc:spChg chg="mod">
          <ac:chgData name="Loreta Kelpšaitė-Rimkienė" userId="991aa355-92b0-444d-a83b-552dc1763a24" providerId="ADAL" clId="{AABC28BA-EE40-4F0B-AEBB-181A39712348}" dt="2026-03-30T11:59:36.183" v="972" actId="1076"/>
          <ac:spMkLst>
            <pc:docMk/>
            <pc:sldMk cId="3066997093" sldId="265"/>
            <ac:spMk id="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9:39.338" v="973" actId="1076"/>
          <ac:spMkLst>
            <pc:docMk/>
            <pc:sldMk cId="3066997093" sldId="265"/>
            <ac:spMk id="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9:42.799" v="974" actId="1076"/>
          <ac:spMkLst>
            <pc:docMk/>
            <pc:sldMk cId="3066997093" sldId="265"/>
            <ac:spMk id="8" creationId="{00000000-0000-0000-0000-000000000000}"/>
          </ac:spMkLst>
        </pc:spChg>
      </pc:sldChg>
      <pc:sldChg chg="modSp mod">
        <pc:chgData name="Loreta Kelpšaitė-Rimkienė" userId="991aa355-92b0-444d-a83b-552dc1763a24" providerId="ADAL" clId="{AABC28BA-EE40-4F0B-AEBB-181A39712348}" dt="2026-03-30T11:59:52.492" v="976" actId="1076"/>
        <pc:sldMkLst>
          <pc:docMk/>
          <pc:sldMk cId="2096236755" sldId="266"/>
        </pc:sldMkLst>
        <pc:spChg chg="mod">
          <ac:chgData name="Loreta Kelpšaitė-Rimkienė" userId="991aa355-92b0-444d-a83b-552dc1763a24" providerId="ADAL" clId="{AABC28BA-EE40-4F0B-AEBB-181A39712348}" dt="2026-03-30T11:59:49.089" v="975" actId="1076"/>
          <ac:spMkLst>
            <pc:docMk/>
            <pc:sldMk cId="2096236755" sldId="266"/>
            <ac:spMk id="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9:52.492" v="976" actId="1076"/>
          <ac:spMkLst>
            <pc:docMk/>
            <pc:sldMk cId="2096236755" sldId="266"/>
            <ac:spMk id="7" creationId="{00000000-0000-0000-0000-000000000000}"/>
          </ac:spMkLst>
        </pc:spChg>
      </pc:sldChg>
      <pc:sldChg chg="modSp mod">
        <pc:chgData name="Loreta Kelpšaitė-Rimkienė" userId="991aa355-92b0-444d-a83b-552dc1763a24" providerId="ADAL" clId="{AABC28BA-EE40-4F0B-AEBB-181A39712348}" dt="2026-03-30T12:00:02.498" v="978" actId="1076"/>
        <pc:sldMkLst>
          <pc:docMk/>
          <pc:sldMk cId="1693838648" sldId="267"/>
        </pc:sldMkLst>
        <pc:spChg chg="mod">
          <ac:chgData name="Loreta Kelpšaitė-Rimkienė" userId="991aa355-92b0-444d-a83b-552dc1763a24" providerId="ADAL" clId="{AABC28BA-EE40-4F0B-AEBB-181A39712348}" dt="2026-03-30T11:59:59.821" v="977" actId="1076"/>
          <ac:spMkLst>
            <pc:docMk/>
            <pc:sldMk cId="1693838648" sldId="267"/>
            <ac:spMk id="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2:00:02.498" v="978" actId="1076"/>
          <ac:spMkLst>
            <pc:docMk/>
            <pc:sldMk cId="1693838648" sldId="267"/>
            <ac:spMk id="7" creationId="{00000000-0000-0000-0000-000000000000}"/>
          </ac:spMkLst>
        </pc:spChg>
      </pc:sldChg>
      <pc:sldChg chg="modSp mod">
        <pc:chgData name="Loreta Kelpšaitė-Rimkienė" userId="991aa355-92b0-444d-a83b-552dc1763a24" providerId="ADAL" clId="{AABC28BA-EE40-4F0B-AEBB-181A39712348}" dt="2026-03-30T12:00:12.031" v="980" actId="1076"/>
        <pc:sldMkLst>
          <pc:docMk/>
          <pc:sldMk cId="3058966063" sldId="268"/>
        </pc:sldMkLst>
        <pc:spChg chg="mod">
          <ac:chgData name="Loreta Kelpšaitė-Rimkienė" userId="991aa355-92b0-444d-a83b-552dc1763a24" providerId="ADAL" clId="{AABC28BA-EE40-4F0B-AEBB-181A39712348}" dt="2026-03-30T12:00:08.655" v="979" actId="1076"/>
          <ac:spMkLst>
            <pc:docMk/>
            <pc:sldMk cId="3058966063" sldId="268"/>
            <ac:spMk id="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2:00:12.031" v="980" actId="1076"/>
          <ac:spMkLst>
            <pc:docMk/>
            <pc:sldMk cId="3058966063" sldId="268"/>
            <ac:spMk id="7" creationId="{00000000-0000-0000-0000-000000000000}"/>
          </ac:spMkLst>
        </pc:spChg>
      </pc:sldChg>
      <pc:sldChg chg="modSp mod">
        <pc:chgData name="Loreta Kelpšaitė-Rimkienė" userId="991aa355-92b0-444d-a83b-552dc1763a24" providerId="ADAL" clId="{AABC28BA-EE40-4F0B-AEBB-181A39712348}" dt="2026-03-30T12:00:19.613" v="982" actId="1076"/>
        <pc:sldMkLst>
          <pc:docMk/>
          <pc:sldMk cId="3796872664" sldId="269"/>
        </pc:sldMkLst>
        <pc:spChg chg="mod">
          <ac:chgData name="Loreta Kelpšaitė-Rimkienė" userId="991aa355-92b0-444d-a83b-552dc1763a24" providerId="ADAL" clId="{AABC28BA-EE40-4F0B-AEBB-181A39712348}" dt="2026-03-30T12:00:16.584" v="981" actId="1076"/>
          <ac:spMkLst>
            <pc:docMk/>
            <pc:sldMk cId="3796872664" sldId="269"/>
            <ac:spMk id="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2:00:19.613" v="982" actId="1076"/>
          <ac:spMkLst>
            <pc:docMk/>
            <pc:sldMk cId="3796872664" sldId="269"/>
            <ac:spMk id="7" creationId="{00000000-0000-0000-0000-000000000000}"/>
          </ac:spMkLst>
        </pc:spChg>
      </pc:sldChg>
      <pc:sldChg chg="modSp mod">
        <pc:chgData name="Loreta Kelpšaitė-Rimkienė" userId="991aa355-92b0-444d-a83b-552dc1763a24" providerId="ADAL" clId="{AABC28BA-EE40-4F0B-AEBB-181A39712348}" dt="2026-03-30T12:00:28.351" v="984" actId="1076"/>
        <pc:sldMkLst>
          <pc:docMk/>
          <pc:sldMk cId="1702775878" sldId="270"/>
        </pc:sldMkLst>
        <pc:spChg chg="mod">
          <ac:chgData name="Loreta Kelpšaitė-Rimkienė" userId="991aa355-92b0-444d-a83b-552dc1763a24" providerId="ADAL" clId="{AABC28BA-EE40-4F0B-AEBB-181A39712348}" dt="2026-03-30T12:00:25.360" v="983" actId="1076"/>
          <ac:spMkLst>
            <pc:docMk/>
            <pc:sldMk cId="1702775878" sldId="270"/>
            <ac:spMk id="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2:00:28.351" v="984" actId="1076"/>
          <ac:spMkLst>
            <pc:docMk/>
            <pc:sldMk cId="1702775878" sldId="270"/>
            <ac:spMk id="7" creationId="{00000000-0000-0000-0000-000000000000}"/>
          </ac:spMkLst>
        </pc:spChg>
      </pc:sldChg>
      <pc:sldChg chg="modSp mod">
        <pc:chgData name="Loreta Kelpšaitė-Rimkienė" userId="991aa355-92b0-444d-a83b-552dc1763a24" providerId="ADAL" clId="{AABC28BA-EE40-4F0B-AEBB-181A39712348}" dt="2026-03-30T12:00:35.595" v="986" actId="1076"/>
        <pc:sldMkLst>
          <pc:docMk/>
          <pc:sldMk cId="4149484995" sldId="271"/>
        </pc:sldMkLst>
        <pc:spChg chg="mod">
          <ac:chgData name="Loreta Kelpšaitė-Rimkienė" userId="991aa355-92b0-444d-a83b-552dc1763a24" providerId="ADAL" clId="{AABC28BA-EE40-4F0B-AEBB-181A39712348}" dt="2026-03-30T12:00:32.800" v="985" actId="1076"/>
          <ac:spMkLst>
            <pc:docMk/>
            <pc:sldMk cId="4149484995" sldId="271"/>
            <ac:spMk id="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2:00:35.595" v="986" actId="1076"/>
          <ac:spMkLst>
            <pc:docMk/>
            <pc:sldMk cId="4149484995" sldId="271"/>
            <ac:spMk id="7" creationId="{00000000-0000-0000-0000-000000000000}"/>
          </ac:spMkLst>
        </pc:spChg>
      </pc:sldChg>
      <pc:sldChg chg="modSp mod">
        <pc:chgData name="Loreta Kelpšaitė-Rimkienė" userId="991aa355-92b0-444d-a83b-552dc1763a24" providerId="ADAL" clId="{AABC28BA-EE40-4F0B-AEBB-181A39712348}" dt="2026-03-30T12:00:47.882" v="988" actId="1076"/>
        <pc:sldMkLst>
          <pc:docMk/>
          <pc:sldMk cId="3368156757" sldId="273"/>
        </pc:sldMkLst>
        <pc:spChg chg="mod">
          <ac:chgData name="Loreta Kelpšaitė-Rimkienė" userId="991aa355-92b0-444d-a83b-552dc1763a24" providerId="ADAL" clId="{AABC28BA-EE40-4F0B-AEBB-181A39712348}" dt="2026-03-30T12:00:44.678" v="987" actId="1076"/>
          <ac:spMkLst>
            <pc:docMk/>
            <pc:sldMk cId="3368156757" sldId="273"/>
            <ac:spMk id="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2:00:47.882" v="988" actId="1076"/>
          <ac:spMkLst>
            <pc:docMk/>
            <pc:sldMk cId="3368156757" sldId="273"/>
            <ac:spMk id="8" creationId="{00000000-0000-0000-0000-000000000000}"/>
          </ac:spMkLst>
        </pc:spChg>
      </pc:sldChg>
      <pc:sldChg chg="modSp mod">
        <pc:chgData name="Loreta Kelpšaitė-Rimkienė" userId="991aa355-92b0-444d-a83b-552dc1763a24" providerId="ADAL" clId="{AABC28BA-EE40-4F0B-AEBB-181A39712348}" dt="2026-03-30T12:01:08.251" v="992" actId="1076"/>
        <pc:sldMkLst>
          <pc:docMk/>
          <pc:sldMk cId="2543054111" sldId="274"/>
        </pc:sldMkLst>
        <pc:spChg chg="mod">
          <ac:chgData name="Loreta Kelpšaitė-Rimkienė" userId="991aa355-92b0-444d-a83b-552dc1763a24" providerId="ADAL" clId="{AABC28BA-EE40-4F0B-AEBB-181A39712348}" dt="2026-03-30T12:01:05.634" v="991" actId="1076"/>
          <ac:spMkLst>
            <pc:docMk/>
            <pc:sldMk cId="2543054111" sldId="274"/>
            <ac:spMk id="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2:01:08.251" v="992" actId="1076"/>
          <ac:spMkLst>
            <pc:docMk/>
            <pc:sldMk cId="2543054111" sldId="274"/>
            <ac:spMk id="7" creationId="{00000000-0000-0000-0000-000000000000}"/>
          </ac:spMkLst>
        </pc:spChg>
      </pc:sldChg>
      <pc:sldChg chg="modSp mod">
        <pc:chgData name="Loreta Kelpšaitė-Rimkienė" userId="991aa355-92b0-444d-a83b-552dc1763a24" providerId="ADAL" clId="{AABC28BA-EE40-4F0B-AEBB-181A39712348}" dt="2026-03-30T12:01:18.451" v="994" actId="1076"/>
        <pc:sldMkLst>
          <pc:docMk/>
          <pc:sldMk cId="3834047513" sldId="275"/>
        </pc:sldMkLst>
        <pc:spChg chg="mod">
          <ac:chgData name="Loreta Kelpšaitė-Rimkienė" userId="991aa355-92b0-444d-a83b-552dc1763a24" providerId="ADAL" clId="{AABC28BA-EE40-4F0B-AEBB-181A39712348}" dt="2026-03-30T12:01:15.921" v="993" actId="1076"/>
          <ac:spMkLst>
            <pc:docMk/>
            <pc:sldMk cId="3834047513" sldId="275"/>
            <ac:spMk id="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2:01:18.451" v="994" actId="1076"/>
          <ac:spMkLst>
            <pc:docMk/>
            <pc:sldMk cId="3834047513" sldId="275"/>
            <ac:spMk id="7" creationId="{00000000-0000-0000-0000-000000000000}"/>
          </ac:spMkLst>
        </pc:spChg>
      </pc:sldChg>
      <pc:sldChg chg="delSp modSp mod">
        <pc:chgData name="Loreta Kelpšaitė-Rimkienė" userId="991aa355-92b0-444d-a83b-552dc1763a24" providerId="ADAL" clId="{AABC28BA-EE40-4F0B-AEBB-181A39712348}" dt="2026-03-30T12:01:22.982" v="995" actId="1076"/>
        <pc:sldMkLst>
          <pc:docMk/>
          <pc:sldMk cId="1033071789" sldId="276"/>
        </pc:sldMkLst>
        <pc:spChg chg="mod">
          <ac:chgData name="Loreta Kelpšaitė-Rimkienė" userId="991aa355-92b0-444d-a83b-552dc1763a24" providerId="ADAL" clId="{AABC28BA-EE40-4F0B-AEBB-181A39712348}" dt="2026-03-30T12:01:22.982" v="995" actId="1076"/>
          <ac:spMkLst>
            <pc:docMk/>
            <pc:sldMk cId="1033071789" sldId="276"/>
            <ac:spMk id="6" creationId="{00000000-0000-0000-0000-000000000000}"/>
          </ac:spMkLst>
        </pc:spChg>
        <pc:spChg chg="del">
          <ac:chgData name="Loreta Kelpšaitė-Rimkienė" userId="991aa355-92b0-444d-a83b-552dc1763a24" providerId="ADAL" clId="{AABC28BA-EE40-4F0B-AEBB-181A39712348}" dt="2026-03-30T11:12:41.015" v="37" actId="478"/>
          <ac:spMkLst>
            <pc:docMk/>
            <pc:sldMk cId="1033071789" sldId="276"/>
            <ac:spMk id="25" creationId="{EACFD5E5-1C87-26E2-C7D8-97915C78B8C6}"/>
          </ac:spMkLst>
        </pc:spChg>
      </pc:sldChg>
      <pc:sldChg chg="modSp mod">
        <pc:chgData name="Loreta Kelpšaitė-Rimkienė" userId="991aa355-92b0-444d-a83b-552dc1763a24" providerId="ADAL" clId="{AABC28BA-EE40-4F0B-AEBB-181A39712348}" dt="2026-03-30T12:01:50.553" v="998" actId="207"/>
        <pc:sldMkLst>
          <pc:docMk/>
          <pc:sldMk cId="2169262312" sldId="277"/>
        </pc:sldMkLst>
        <pc:spChg chg="mod">
          <ac:chgData name="Loreta Kelpšaitė-Rimkienė" userId="991aa355-92b0-444d-a83b-552dc1763a24" providerId="ADAL" clId="{AABC28BA-EE40-4F0B-AEBB-181A39712348}" dt="2026-03-30T12:01:50.553" v="998" actId="207"/>
          <ac:spMkLst>
            <pc:docMk/>
            <pc:sldMk cId="2169262312" sldId="277"/>
            <ac:spMk id="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2:01:31.516" v="997" actId="1076"/>
          <ac:spMkLst>
            <pc:docMk/>
            <pc:sldMk cId="2169262312" sldId="277"/>
            <ac:spMk id="7" creationId="{00000000-0000-0000-0000-000000000000}"/>
          </ac:spMkLst>
        </pc:spChg>
      </pc:sldChg>
      <pc:sldChg chg="delSp modSp mod">
        <pc:chgData name="Loreta Kelpšaitė-Rimkienė" userId="991aa355-92b0-444d-a83b-552dc1763a24" providerId="ADAL" clId="{AABC28BA-EE40-4F0B-AEBB-181A39712348}" dt="2026-03-30T12:03:04.950" v="1010" actId="478"/>
        <pc:sldMkLst>
          <pc:docMk/>
          <pc:sldMk cId="3975070230" sldId="278"/>
        </pc:sldMkLst>
        <pc:spChg chg="del">
          <ac:chgData name="Loreta Kelpšaitė-Rimkienė" userId="991aa355-92b0-444d-a83b-552dc1763a24" providerId="ADAL" clId="{AABC28BA-EE40-4F0B-AEBB-181A39712348}" dt="2026-03-30T12:02:19.831" v="1005" actId="478"/>
          <ac:spMkLst>
            <pc:docMk/>
            <pc:sldMk cId="3975070230" sldId="278"/>
            <ac:spMk id="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2:02:13.237" v="1002" actId="1076"/>
          <ac:spMkLst>
            <pc:docMk/>
            <pc:sldMk cId="3975070230" sldId="278"/>
            <ac:spMk id="7" creationId="{00000000-0000-0000-0000-000000000000}"/>
          </ac:spMkLst>
        </pc:spChg>
        <pc:spChg chg="del mod">
          <ac:chgData name="Loreta Kelpšaitė-Rimkienė" userId="991aa355-92b0-444d-a83b-552dc1763a24" providerId="ADAL" clId="{AABC28BA-EE40-4F0B-AEBB-181A39712348}" dt="2026-03-30T12:02:16.497" v="1004" actId="478"/>
          <ac:spMkLst>
            <pc:docMk/>
            <pc:sldMk cId="3975070230" sldId="278"/>
            <ac:spMk id="8" creationId="{00000000-0000-0000-0000-000000000000}"/>
          </ac:spMkLst>
        </pc:spChg>
        <pc:spChg chg="del">
          <ac:chgData name="Loreta Kelpšaitė-Rimkienė" userId="991aa355-92b0-444d-a83b-552dc1763a24" providerId="ADAL" clId="{AABC28BA-EE40-4F0B-AEBB-181A39712348}" dt="2026-03-30T12:02:34.626" v="1006" actId="478"/>
          <ac:spMkLst>
            <pc:docMk/>
            <pc:sldMk cId="3975070230" sldId="278"/>
            <ac:spMk id="9" creationId="{00000000-0000-0000-0000-000000000000}"/>
          </ac:spMkLst>
        </pc:spChg>
        <pc:spChg chg="del mod">
          <ac:chgData name="Loreta Kelpšaitė-Rimkienė" userId="991aa355-92b0-444d-a83b-552dc1763a24" providerId="ADAL" clId="{AABC28BA-EE40-4F0B-AEBB-181A39712348}" dt="2026-03-30T12:02:09.019" v="1001" actId="478"/>
          <ac:spMkLst>
            <pc:docMk/>
            <pc:sldMk cId="3975070230" sldId="278"/>
            <ac:spMk id="10" creationId="{00000000-0000-0000-0000-000000000000}"/>
          </ac:spMkLst>
        </pc:spChg>
        <pc:spChg chg="del">
          <ac:chgData name="Loreta Kelpšaitė-Rimkienė" userId="991aa355-92b0-444d-a83b-552dc1763a24" providerId="ADAL" clId="{AABC28BA-EE40-4F0B-AEBB-181A39712348}" dt="2026-03-30T12:02:43.669" v="1008" actId="478"/>
          <ac:spMkLst>
            <pc:docMk/>
            <pc:sldMk cId="3975070230" sldId="278"/>
            <ac:spMk id="1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2:02:39.003" v="1007" actId="207"/>
          <ac:spMkLst>
            <pc:docMk/>
            <pc:sldMk cId="3975070230" sldId="278"/>
            <ac:spMk id="12" creationId="{00000000-0000-0000-0000-000000000000}"/>
          </ac:spMkLst>
        </pc:spChg>
        <pc:spChg chg="del">
          <ac:chgData name="Loreta Kelpšaitė-Rimkienė" userId="991aa355-92b0-444d-a83b-552dc1763a24" providerId="ADAL" clId="{AABC28BA-EE40-4F0B-AEBB-181A39712348}" dt="2026-03-30T12:03:02.342" v="1009" actId="478"/>
          <ac:spMkLst>
            <pc:docMk/>
            <pc:sldMk cId="3975070230" sldId="278"/>
            <ac:spMk id="13" creationId="{9495AAA5-8648-A3FB-CBD7-33E384835983}"/>
          </ac:spMkLst>
        </pc:spChg>
        <pc:spChg chg="del">
          <ac:chgData name="Loreta Kelpšaitė-Rimkienė" userId="991aa355-92b0-444d-a83b-552dc1763a24" providerId="ADAL" clId="{AABC28BA-EE40-4F0B-AEBB-181A39712348}" dt="2026-03-30T12:03:04.950" v="1010" actId="478"/>
          <ac:spMkLst>
            <pc:docMk/>
            <pc:sldMk cId="3975070230" sldId="278"/>
            <ac:spMk id="14" creationId="{DA9F38A1-48AC-4399-CE5B-267A3F83E363}"/>
          </ac:spMkLst>
        </pc:spChg>
      </pc:sldChg>
      <pc:sldChg chg="addSp delSp modSp mod modClrScheme chgLayout">
        <pc:chgData name="Loreta Kelpšaitė-Rimkienė" userId="991aa355-92b0-444d-a83b-552dc1763a24" providerId="ADAL" clId="{AABC28BA-EE40-4F0B-AEBB-181A39712348}" dt="2026-03-30T09:52:34.768" v="8" actId="255"/>
        <pc:sldMkLst>
          <pc:docMk/>
          <pc:sldMk cId="1733932965" sldId="310"/>
        </pc:sldMkLst>
        <pc:spChg chg="add del mod ord">
          <ac:chgData name="Loreta Kelpšaitė-Rimkienė" userId="991aa355-92b0-444d-a83b-552dc1763a24" providerId="ADAL" clId="{AABC28BA-EE40-4F0B-AEBB-181A39712348}" dt="2026-03-30T09:52:18.856" v="6" actId="478"/>
          <ac:spMkLst>
            <pc:docMk/>
            <pc:sldMk cId="1733932965" sldId="310"/>
            <ac:spMk id="2" creationId="{64B1CA4A-C0FD-29B8-04D8-847BA7EB06AC}"/>
          </ac:spMkLst>
        </pc:spChg>
        <pc:spChg chg="mod ord">
          <ac:chgData name="Loreta Kelpšaitė-Rimkienė" userId="991aa355-92b0-444d-a83b-552dc1763a24" providerId="ADAL" clId="{AABC28BA-EE40-4F0B-AEBB-181A39712348}" dt="2026-03-30T09:52:34.768" v="8" actId="255"/>
          <ac:spMkLst>
            <pc:docMk/>
            <pc:sldMk cId="1733932965" sldId="310"/>
            <ac:spMk id="4" creationId="{C9EDD104-2C46-4117-9FBD-DAD92419DAFD}"/>
          </ac:spMkLst>
        </pc:spChg>
      </pc:sldChg>
      <pc:sldChg chg="modSp add del mod">
        <pc:chgData name="Loreta Kelpšaitė-Rimkienė" userId="991aa355-92b0-444d-a83b-552dc1763a24" providerId="ADAL" clId="{AABC28BA-EE40-4F0B-AEBB-181A39712348}" dt="2026-03-30T11:57:57.178" v="958" actId="255"/>
        <pc:sldMkLst>
          <pc:docMk/>
          <pc:sldMk cId="383929599" sldId="311"/>
        </pc:sldMkLst>
        <pc:spChg chg="mod">
          <ac:chgData name="Loreta Kelpšaitė-Rimkienė" userId="991aa355-92b0-444d-a83b-552dc1763a24" providerId="ADAL" clId="{AABC28BA-EE40-4F0B-AEBB-181A39712348}" dt="2026-03-30T11:57:04.653" v="953" actId="1076"/>
          <ac:spMkLst>
            <pc:docMk/>
            <pc:sldMk cId="383929599" sldId="311"/>
            <ac:spMk id="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7:07.120" v="954" actId="1076"/>
          <ac:spMkLst>
            <pc:docMk/>
            <pc:sldMk cId="383929599" sldId="311"/>
            <ac:spMk id="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7:11.097" v="955" actId="1076"/>
          <ac:spMkLst>
            <pc:docMk/>
            <pc:sldMk cId="383929599" sldId="311"/>
            <ac:spMk id="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7:57.178" v="958" actId="255"/>
          <ac:spMkLst>
            <pc:docMk/>
            <pc:sldMk cId="383929599" sldId="311"/>
            <ac:spMk id="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444" v="289"/>
          <ac:spMkLst>
            <pc:docMk/>
            <pc:sldMk cId="383929599" sldId="311"/>
            <ac:spMk id="1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452" v="291"/>
          <ac:spMkLst>
            <pc:docMk/>
            <pc:sldMk cId="383929599" sldId="311"/>
            <ac:spMk id="1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456" v="293"/>
          <ac:spMkLst>
            <pc:docMk/>
            <pc:sldMk cId="383929599" sldId="311"/>
            <ac:spMk id="1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7:57.178" v="958" actId="255"/>
          <ac:spMkLst>
            <pc:docMk/>
            <pc:sldMk cId="383929599" sldId="311"/>
            <ac:spMk id="1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469" v="297"/>
          <ac:spMkLst>
            <pc:docMk/>
            <pc:sldMk cId="383929599" sldId="311"/>
            <ac:spMk id="1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477" v="299"/>
          <ac:spMkLst>
            <pc:docMk/>
            <pc:sldMk cId="383929599" sldId="311"/>
            <ac:spMk id="15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483" v="301"/>
          <ac:spMkLst>
            <pc:docMk/>
            <pc:sldMk cId="383929599" sldId="311"/>
            <ac:spMk id="1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7:57.178" v="958" actId="255"/>
          <ac:spMkLst>
            <pc:docMk/>
            <pc:sldMk cId="383929599" sldId="311"/>
            <ac:spMk id="1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497" v="305"/>
          <ac:spMkLst>
            <pc:docMk/>
            <pc:sldMk cId="383929599" sldId="311"/>
            <ac:spMk id="1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7:57.178" v="958" actId="255"/>
          <ac:spMkLst>
            <pc:docMk/>
            <pc:sldMk cId="383929599" sldId="311"/>
            <ac:spMk id="1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514" v="309"/>
          <ac:spMkLst>
            <pc:docMk/>
            <pc:sldMk cId="383929599" sldId="311"/>
            <ac:spMk id="2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521" v="311"/>
          <ac:spMkLst>
            <pc:docMk/>
            <pc:sldMk cId="383929599" sldId="311"/>
            <ac:spMk id="2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7:57.178" v="958" actId="255"/>
          <ac:spMkLst>
            <pc:docMk/>
            <pc:sldMk cId="383929599" sldId="311"/>
            <ac:spMk id="2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538" v="315"/>
          <ac:spMkLst>
            <pc:docMk/>
            <pc:sldMk cId="383929599" sldId="311"/>
            <ac:spMk id="2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542" v="317"/>
          <ac:spMkLst>
            <pc:docMk/>
            <pc:sldMk cId="383929599" sldId="311"/>
            <ac:spMk id="2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551" v="319"/>
          <ac:spMkLst>
            <pc:docMk/>
            <pc:sldMk cId="383929599" sldId="311"/>
            <ac:spMk id="25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559" v="321"/>
          <ac:spMkLst>
            <pc:docMk/>
            <pc:sldMk cId="383929599" sldId="311"/>
            <ac:spMk id="2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567" v="323"/>
          <ac:spMkLst>
            <pc:docMk/>
            <pc:sldMk cId="383929599" sldId="311"/>
            <ac:spMk id="2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574" v="325"/>
          <ac:spMkLst>
            <pc:docMk/>
            <pc:sldMk cId="383929599" sldId="311"/>
            <ac:spMk id="2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581" v="327"/>
          <ac:spMkLst>
            <pc:docMk/>
            <pc:sldMk cId="383929599" sldId="311"/>
            <ac:spMk id="2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610" v="329"/>
          <ac:spMkLst>
            <pc:docMk/>
            <pc:sldMk cId="383929599" sldId="311"/>
            <ac:spMk id="3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621" v="331"/>
          <ac:spMkLst>
            <pc:docMk/>
            <pc:sldMk cId="383929599" sldId="311"/>
            <ac:spMk id="3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629" v="333"/>
          <ac:spMkLst>
            <pc:docMk/>
            <pc:sldMk cId="383929599" sldId="311"/>
            <ac:spMk id="3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641" v="335"/>
          <ac:spMkLst>
            <pc:docMk/>
            <pc:sldMk cId="383929599" sldId="311"/>
            <ac:spMk id="3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645" v="337"/>
          <ac:spMkLst>
            <pc:docMk/>
            <pc:sldMk cId="383929599" sldId="311"/>
            <ac:spMk id="3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655" v="339"/>
          <ac:spMkLst>
            <pc:docMk/>
            <pc:sldMk cId="383929599" sldId="311"/>
            <ac:spMk id="35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7:57.178" v="958" actId="255"/>
          <ac:spMkLst>
            <pc:docMk/>
            <pc:sldMk cId="383929599" sldId="311"/>
            <ac:spMk id="3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669" v="343"/>
          <ac:spMkLst>
            <pc:docMk/>
            <pc:sldMk cId="383929599" sldId="311"/>
            <ac:spMk id="3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673" v="345"/>
          <ac:spMkLst>
            <pc:docMk/>
            <pc:sldMk cId="383929599" sldId="311"/>
            <ac:spMk id="3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684" v="347"/>
          <ac:spMkLst>
            <pc:docMk/>
            <pc:sldMk cId="383929599" sldId="311"/>
            <ac:spMk id="3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7:57.178" v="958" actId="255"/>
          <ac:spMkLst>
            <pc:docMk/>
            <pc:sldMk cId="383929599" sldId="311"/>
            <ac:spMk id="4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730" v="351"/>
          <ac:spMkLst>
            <pc:docMk/>
            <pc:sldMk cId="383929599" sldId="311"/>
            <ac:spMk id="4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735" v="353"/>
          <ac:spMkLst>
            <pc:docMk/>
            <pc:sldMk cId="383929599" sldId="311"/>
            <ac:spMk id="4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774" v="355"/>
          <ac:spMkLst>
            <pc:docMk/>
            <pc:sldMk cId="383929599" sldId="311"/>
            <ac:spMk id="4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782" v="357"/>
          <ac:spMkLst>
            <pc:docMk/>
            <pc:sldMk cId="383929599" sldId="311"/>
            <ac:spMk id="4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7:57.178" v="958" actId="255"/>
          <ac:spMkLst>
            <pc:docMk/>
            <pc:sldMk cId="383929599" sldId="311"/>
            <ac:spMk id="45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794" v="361"/>
          <ac:spMkLst>
            <pc:docMk/>
            <pc:sldMk cId="383929599" sldId="311"/>
            <ac:spMk id="4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804" v="363"/>
          <ac:spMkLst>
            <pc:docMk/>
            <pc:sldMk cId="383929599" sldId="311"/>
            <ac:spMk id="4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7:57.178" v="958" actId="255"/>
          <ac:spMkLst>
            <pc:docMk/>
            <pc:sldMk cId="383929599" sldId="311"/>
            <ac:spMk id="4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820" v="367"/>
          <ac:spMkLst>
            <pc:docMk/>
            <pc:sldMk cId="383929599" sldId="311"/>
            <ac:spMk id="4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824" v="369"/>
          <ac:spMkLst>
            <pc:docMk/>
            <pc:sldMk cId="383929599" sldId="311"/>
            <ac:spMk id="5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833" v="371"/>
          <ac:spMkLst>
            <pc:docMk/>
            <pc:sldMk cId="383929599" sldId="311"/>
            <ac:spMk id="5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839" v="373"/>
          <ac:spMkLst>
            <pc:docMk/>
            <pc:sldMk cId="383929599" sldId="311"/>
            <ac:spMk id="5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6:52.848" v="375"/>
          <ac:spMkLst>
            <pc:docMk/>
            <pc:sldMk cId="383929599" sldId="311"/>
            <ac:spMk id="5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30.694" v="949"/>
          <ac:spMkLst>
            <pc:docMk/>
            <pc:sldMk cId="383929599" sldId="311"/>
            <ac:spMk id="5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30.296" v="948"/>
          <ac:spMkLst>
            <pc:docMk/>
            <pc:sldMk cId="383929599" sldId="311"/>
            <ac:spMk id="55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7:57.178" v="958" actId="255"/>
          <ac:spMkLst>
            <pc:docMk/>
            <pc:sldMk cId="383929599" sldId="311"/>
            <ac:spMk id="5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7:38.301" v="957" actId="255"/>
          <ac:spMkLst>
            <pc:docMk/>
            <pc:sldMk cId="383929599" sldId="311"/>
            <ac:spMk id="5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8.837" v="945"/>
          <ac:spMkLst>
            <pc:docMk/>
            <pc:sldMk cId="383929599" sldId="311"/>
            <ac:spMk id="5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7.926" v="944"/>
          <ac:spMkLst>
            <pc:docMk/>
            <pc:sldMk cId="383929599" sldId="311"/>
            <ac:spMk id="5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7:38.301" v="957" actId="255"/>
          <ac:spMkLst>
            <pc:docMk/>
            <pc:sldMk cId="383929599" sldId="311"/>
            <ac:spMk id="6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7:38.301" v="957" actId="255"/>
          <ac:spMkLst>
            <pc:docMk/>
            <pc:sldMk cId="383929599" sldId="311"/>
            <ac:spMk id="6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7:38.301" v="957" actId="255"/>
          <ac:spMkLst>
            <pc:docMk/>
            <pc:sldMk cId="383929599" sldId="311"/>
            <ac:spMk id="6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7:38.301" v="957" actId="255"/>
          <ac:spMkLst>
            <pc:docMk/>
            <pc:sldMk cId="383929599" sldId="311"/>
            <ac:spMk id="6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7:38.301" v="957" actId="255"/>
          <ac:spMkLst>
            <pc:docMk/>
            <pc:sldMk cId="383929599" sldId="311"/>
            <ac:spMk id="6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7:38.301" v="957" actId="255"/>
          <ac:spMkLst>
            <pc:docMk/>
            <pc:sldMk cId="383929599" sldId="311"/>
            <ac:spMk id="65" creationId="{00000000-0000-0000-0000-000000000000}"/>
          </ac:spMkLst>
        </pc:spChg>
      </pc:sldChg>
      <pc:sldChg chg="modSp add del mod">
        <pc:chgData name="Loreta Kelpšaitė-Rimkienė" userId="991aa355-92b0-444d-a83b-552dc1763a24" providerId="ADAL" clId="{AABC28BA-EE40-4F0B-AEBB-181A39712348}" dt="2026-03-30T11:56:24.521" v="936"/>
        <pc:sldMkLst>
          <pc:docMk/>
          <pc:sldMk cId="1962214090" sldId="312"/>
        </pc:sldMkLst>
        <pc:spChg chg="mod">
          <ac:chgData name="Loreta Kelpšaitė-Rimkienė" userId="991aa355-92b0-444d-a83b-552dc1763a24" providerId="ADAL" clId="{AABC28BA-EE40-4F0B-AEBB-181A39712348}" dt="2026-03-30T11:49:05.310" v="435"/>
          <ac:spMkLst>
            <pc:docMk/>
            <pc:sldMk cId="1962214090" sldId="312"/>
            <ac:spMk id="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12" v="439"/>
          <ac:spMkLst>
            <pc:docMk/>
            <pc:sldMk cId="1962214090" sldId="312"/>
            <ac:spMk id="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3.748" v="935"/>
          <ac:spMkLst>
            <pc:docMk/>
            <pc:sldMk cId="1962214090" sldId="312"/>
            <ac:spMk id="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15" v="447"/>
          <ac:spMkLst>
            <pc:docMk/>
            <pc:sldMk cId="1962214090" sldId="312"/>
            <ac:spMk id="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24" v="471"/>
          <ac:spMkLst>
            <pc:docMk/>
            <pc:sldMk cId="1962214090" sldId="312"/>
            <ac:spMk id="1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32" v="495"/>
          <ac:spMkLst>
            <pc:docMk/>
            <pc:sldMk cId="1962214090" sldId="312"/>
            <ac:spMk id="1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41" v="519"/>
          <ac:spMkLst>
            <pc:docMk/>
            <pc:sldMk cId="1962214090" sldId="312"/>
            <ac:spMk id="1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3.748" v="935"/>
          <ac:spMkLst>
            <pc:docMk/>
            <pc:sldMk cId="1962214090" sldId="312"/>
            <ac:spMk id="1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61" v="567"/>
          <ac:spMkLst>
            <pc:docMk/>
            <pc:sldMk cId="1962214090" sldId="312"/>
            <ac:spMk id="1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70" v="591"/>
          <ac:spMkLst>
            <pc:docMk/>
            <pc:sldMk cId="1962214090" sldId="312"/>
            <ac:spMk id="15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80" v="615"/>
          <ac:spMkLst>
            <pc:docMk/>
            <pc:sldMk cId="1962214090" sldId="312"/>
            <ac:spMk id="1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16" v="451"/>
          <ac:spMkLst>
            <pc:docMk/>
            <pc:sldMk cId="1962214090" sldId="312"/>
            <ac:spMk id="1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25" v="475"/>
          <ac:spMkLst>
            <pc:docMk/>
            <pc:sldMk cId="1962214090" sldId="312"/>
            <ac:spMk id="1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34" v="499"/>
          <ac:spMkLst>
            <pc:docMk/>
            <pc:sldMk cId="1962214090" sldId="312"/>
            <ac:spMk id="1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3.748" v="935"/>
          <ac:spMkLst>
            <pc:docMk/>
            <pc:sldMk cId="1962214090" sldId="312"/>
            <ac:spMk id="2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53" v="547"/>
          <ac:spMkLst>
            <pc:docMk/>
            <pc:sldMk cId="1962214090" sldId="312"/>
            <ac:spMk id="2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62" v="571"/>
          <ac:spMkLst>
            <pc:docMk/>
            <pc:sldMk cId="1962214090" sldId="312"/>
            <ac:spMk id="2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72" v="595"/>
          <ac:spMkLst>
            <pc:docMk/>
            <pc:sldMk cId="1962214090" sldId="312"/>
            <ac:spMk id="2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3.748" v="935"/>
          <ac:spMkLst>
            <pc:docMk/>
            <pc:sldMk cId="1962214090" sldId="312"/>
            <ac:spMk id="2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18" v="455"/>
          <ac:spMkLst>
            <pc:docMk/>
            <pc:sldMk cId="1962214090" sldId="312"/>
            <ac:spMk id="25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27" v="479"/>
          <ac:spMkLst>
            <pc:docMk/>
            <pc:sldMk cId="1962214090" sldId="312"/>
            <ac:spMk id="2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36" v="503"/>
          <ac:spMkLst>
            <pc:docMk/>
            <pc:sldMk cId="1962214090" sldId="312"/>
            <ac:spMk id="2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3.748" v="935"/>
          <ac:spMkLst>
            <pc:docMk/>
            <pc:sldMk cId="1962214090" sldId="312"/>
            <ac:spMk id="2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55" v="551"/>
          <ac:spMkLst>
            <pc:docMk/>
            <pc:sldMk cId="1962214090" sldId="312"/>
            <ac:spMk id="2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3.748" v="935"/>
          <ac:spMkLst>
            <pc:docMk/>
            <pc:sldMk cId="1962214090" sldId="312"/>
            <ac:spMk id="3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73" v="599"/>
          <ac:spMkLst>
            <pc:docMk/>
            <pc:sldMk cId="1962214090" sldId="312"/>
            <ac:spMk id="3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83" v="623"/>
          <ac:spMkLst>
            <pc:docMk/>
            <pc:sldMk cId="1962214090" sldId="312"/>
            <ac:spMk id="3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19" v="459"/>
          <ac:spMkLst>
            <pc:docMk/>
            <pc:sldMk cId="1962214090" sldId="312"/>
            <ac:spMk id="3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28" v="483"/>
          <ac:spMkLst>
            <pc:docMk/>
            <pc:sldMk cId="1962214090" sldId="312"/>
            <ac:spMk id="3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37" v="507"/>
          <ac:spMkLst>
            <pc:docMk/>
            <pc:sldMk cId="1962214090" sldId="312"/>
            <ac:spMk id="35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46" v="531"/>
          <ac:spMkLst>
            <pc:docMk/>
            <pc:sldMk cId="1962214090" sldId="312"/>
            <ac:spMk id="3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56" v="555"/>
          <ac:spMkLst>
            <pc:docMk/>
            <pc:sldMk cId="1962214090" sldId="312"/>
            <ac:spMk id="3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66" v="579"/>
          <ac:spMkLst>
            <pc:docMk/>
            <pc:sldMk cId="1962214090" sldId="312"/>
            <ac:spMk id="3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75" v="603"/>
          <ac:spMkLst>
            <pc:docMk/>
            <pc:sldMk cId="1962214090" sldId="312"/>
            <ac:spMk id="3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85" v="627"/>
          <ac:spMkLst>
            <pc:docMk/>
            <pc:sldMk cId="1962214090" sldId="312"/>
            <ac:spMk id="4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21" v="463"/>
          <ac:spMkLst>
            <pc:docMk/>
            <pc:sldMk cId="1962214090" sldId="312"/>
            <ac:spMk id="4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29" v="487"/>
          <ac:spMkLst>
            <pc:docMk/>
            <pc:sldMk cId="1962214090" sldId="312"/>
            <ac:spMk id="4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3.748" v="935"/>
          <ac:spMkLst>
            <pc:docMk/>
            <pc:sldMk cId="1962214090" sldId="312"/>
            <ac:spMk id="4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48" v="535"/>
          <ac:spMkLst>
            <pc:docMk/>
            <pc:sldMk cId="1962214090" sldId="312"/>
            <ac:spMk id="4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58" v="559"/>
          <ac:spMkLst>
            <pc:docMk/>
            <pc:sldMk cId="1962214090" sldId="312"/>
            <ac:spMk id="45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67" v="583"/>
          <ac:spMkLst>
            <pc:docMk/>
            <pc:sldMk cId="1962214090" sldId="312"/>
            <ac:spMk id="4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77" v="607"/>
          <ac:spMkLst>
            <pc:docMk/>
            <pc:sldMk cId="1962214090" sldId="312"/>
            <ac:spMk id="4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86" v="631"/>
          <ac:spMkLst>
            <pc:docMk/>
            <pc:sldMk cId="1962214090" sldId="312"/>
            <ac:spMk id="4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22" v="467"/>
          <ac:spMkLst>
            <pc:docMk/>
            <pc:sldMk cId="1962214090" sldId="312"/>
            <ac:spMk id="4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31" v="491"/>
          <ac:spMkLst>
            <pc:docMk/>
            <pc:sldMk cId="1962214090" sldId="312"/>
            <ac:spMk id="5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40" v="515"/>
          <ac:spMkLst>
            <pc:docMk/>
            <pc:sldMk cId="1962214090" sldId="312"/>
            <ac:spMk id="5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49" v="539"/>
          <ac:spMkLst>
            <pc:docMk/>
            <pc:sldMk cId="1962214090" sldId="312"/>
            <ac:spMk id="5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59" v="563"/>
          <ac:spMkLst>
            <pc:docMk/>
            <pc:sldMk cId="1962214090" sldId="312"/>
            <ac:spMk id="5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69" v="587"/>
          <ac:spMkLst>
            <pc:docMk/>
            <pc:sldMk cId="1962214090" sldId="312"/>
            <ac:spMk id="5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78" v="611"/>
          <ac:spMkLst>
            <pc:docMk/>
            <pc:sldMk cId="1962214090" sldId="312"/>
            <ac:spMk id="55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3.748" v="935"/>
          <ac:spMkLst>
            <pc:docMk/>
            <pc:sldMk cId="1962214090" sldId="312"/>
            <ac:spMk id="5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3.748" v="935"/>
          <ac:spMkLst>
            <pc:docMk/>
            <pc:sldMk cId="1962214090" sldId="312"/>
            <ac:spMk id="5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3.748" v="935"/>
          <ac:spMkLst>
            <pc:docMk/>
            <pc:sldMk cId="1962214090" sldId="312"/>
            <ac:spMk id="5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92" v="647"/>
          <ac:spMkLst>
            <pc:docMk/>
            <pc:sldMk cId="1962214090" sldId="312"/>
            <ac:spMk id="5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94" v="651"/>
          <ac:spMkLst>
            <pc:docMk/>
            <pc:sldMk cId="1962214090" sldId="312"/>
            <ac:spMk id="6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95" v="655"/>
          <ac:spMkLst>
            <pc:docMk/>
            <pc:sldMk cId="1962214090" sldId="312"/>
            <ac:spMk id="6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97" v="659"/>
          <ac:spMkLst>
            <pc:docMk/>
            <pc:sldMk cId="1962214090" sldId="312"/>
            <ac:spMk id="6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398" v="663"/>
          <ac:spMkLst>
            <pc:docMk/>
            <pc:sldMk cId="1962214090" sldId="312"/>
            <ac:spMk id="6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400" v="667"/>
          <ac:spMkLst>
            <pc:docMk/>
            <pc:sldMk cId="1962214090" sldId="312"/>
            <ac:spMk id="6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49:05.402" v="671"/>
          <ac:spMkLst>
            <pc:docMk/>
            <pc:sldMk cId="1962214090" sldId="312"/>
            <ac:spMk id="65" creationId="{00000000-0000-0000-0000-000000000000}"/>
          </ac:spMkLst>
        </pc:spChg>
      </pc:sldChg>
      <pc:sldChg chg="modSp add del mod">
        <pc:chgData name="Loreta Kelpšaitė-Rimkienė" userId="991aa355-92b0-444d-a83b-552dc1763a24" providerId="ADAL" clId="{AABC28BA-EE40-4F0B-AEBB-181A39712348}" dt="2026-03-30T11:56:22.908" v="934"/>
        <pc:sldMkLst>
          <pc:docMk/>
          <pc:sldMk cId="2993998103" sldId="313"/>
        </pc:sldMkLst>
        <pc:spChg chg="mod">
          <ac:chgData name="Loreta Kelpšaitė-Rimkienė" userId="991aa355-92b0-444d-a83b-552dc1763a24" providerId="ADAL" clId="{AABC28BA-EE40-4F0B-AEBB-181A39712348}" dt="2026-03-30T11:53:10.565" v="677"/>
          <ac:spMkLst>
            <pc:docMk/>
            <pc:sldMk cId="2993998103" sldId="313"/>
            <ac:spMk id="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2.478" v="933"/>
          <ac:spMkLst>
            <pc:docMk/>
            <pc:sldMk cId="2993998103" sldId="313"/>
            <ac:spMk id="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568" v="685"/>
          <ac:spMkLst>
            <pc:docMk/>
            <pc:sldMk cId="2993998103" sldId="313"/>
            <ac:spMk id="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570" v="689"/>
          <ac:spMkLst>
            <pc:docMk/>
            <pc:sldMk cId="2993998103" sldId="313"/>
            <ac:spMk id="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2.478" v="933"/>
          <ac:spMkLst>
            <pc:docMk/>
            <pc:sldMk cId="2993998103" sldId="313"/>
            <ac:spMk id="1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589" v="737"/>
          <ac:spMkLst>
            <pc:docMk/>
            <pc:sldMk cId="2993998103" sldId="313"/>
            <ac:spMk id="1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599" v="761"/>
          <ac:spMkLst>
            <pc:docMk/>
            <pc:sldMk cId="2993998103" sldId="313"/>
            <ac:spMk id="1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10" v="785"/>
          <ac:spMkLst>
            <pc:docMk/>
            <pc:sldMk cId="2993998103" sldId="313"/>
            <ac:spMk id="1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19" v="809"/>
          <ac:spMkLst>
            <pc:docMk/>
            <pc:sldMk cId="2993998103" sldId="313"/>
            <ac:spMk id="1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29" v="833"/>
          <ac:spMkLst>
            <pc:docMk/>
            <pc:sldMk cId="2993998103" sldId="313"/>
            <ac:spMk id="15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39" v="857"/>
          <ac:spMkLst>
            <pc:docMk/>
            <pc:sldMk cId="2993998103" sldId="313"/>
            <ac:spMk id="1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572" v="693"/>
          <ac:spMkLst>
            <pc:docMk/>
            <pc:sldMk cId="2993998103" sldId="313"/>
            <ac:spMk id="1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581" v="717"/>
          <ac:spMkLst>
            <pc:docMk/>
            <pc:sldMk cId="2993998103" sldId="313"/>
            <ac:spMk id="1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2.478" v="933"/>
          <ac:spMkLst>
            <pc:docMk/>
            <pc:sldMk cId="2993998103" sldId="313"/>
            <ac:spMk id="1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01" v="765"/>
          <ac:spMkLst>
            <pc:docMk/>
            <pc:sldMk cId="2993998103" sldId="313"/>
            <ac:spMk id="2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11" v="789"/>
          <ac:spMkLst>
            <pc:docMk/>
            <pc:sldMk cId="2993998103" sldId="313"/>
            <ac:spMk id="2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21" v="813"/>
          <ac:spMkLst>
            <pc:docMk/>
            <pc:sldMk cId="2993998103" sldId="313"/>
            <ac:spMk id="2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31" v="837"/>
          <ac:spMkLst>
            <pc:docMk/>
            <pc:sldMk cId="2993998103" sldId="313"/>
            <ac:spMk id="2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41" v="861"/>
          <ac:spMkLst>
            <pc:docMk/>
            <pc:sldMk cId="2993998103" sldId="313"/>
            <ac:spMk id="2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2.478" v="933"/>
          <ac:spMkLst>
            <pc:docMk/>
            <pc:sldMk cId="2993998103" sldId="313"/>
            <ac:spMk id="25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583" v="721"/>
          <ac:spMkLst>
            <pc:docMk/>
            <pc:sldMk cId="2993998103" sldId="313"/>
            <ac:spMk id="2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593" v="745"/>
          <ac:spMkLst>
            <pc:docMk/>
            <pc:sldMk cId="2993998103" sldId="313"/>
            <ac:spMk id="2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03" v="769"/>
          <ac:spMkLst>
            <pc:docMk/>
            <pc:sldMk cId="2993998103" sldId="313"/>
            <ac:spMk id="2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13" v="793"/>
          <ac:spMkLst>
            <pc:docMk/>
            <pc:sldMk cId="2993998103" sldId="313"/>
            <ac:spMk id="2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23" v="817"/>
          <ac:spMkLst>
            <pc:docMk/>
            <pc:sldMk cId="2993998103" sldId="313"/>
            <ac:spMk id="3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33" v="841"/>
          <ac:spMkLst>
            <pc:docMk/>
            <pc:sldMk cId="2993998103" sldId="313"/>
            <ac:spMk id="3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43" v="865"/>
          <ac:spMkLst>
            <pc:docMk/>
            <pc:sldMk cId="2993998103" sldId="313"/>
            <ac:spMk id="3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575" v="701"/>
          <ac:spMkLst>
            <pc:docMk/>
            <pc:sldMk cId="2993998103" sldId="313"/>
            <ac:spMk id="3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584" v="725"/>
          <ac:spMkLst>
            <pc:docMk/>
            <pc:sldMk cId="2993998103" sldId="313"/>
            <ac:spMk id="3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594" v="749"/>
          <ac:spMkLst>
            <pc:docMk/>
            <pc:sldMk cId="2993998103" sldId="313"/>
            <ac:spMk id="35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04" v="773"/>
          <ac:spMkLst>
            <pc:docMk/>
            <pc:sldMk cId="2993998103" sldId="313"/>
            <ac:spMk id="3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14" v="797"/>
          <ac:spMkLst>
            <pc:docMk/>
            <pc:sldMk cId="2993998103" sldId="313"/>
            <ac:spMk id="3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24" v="821"/>
          <ac:spMkLst>
            <pc:docMk/>
            <pc:sldMk cId="2993998103" sldId="313"/>
            <ac:spMk id="3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34" v="845"/>
          <ac:spMkLst>
            <pc:docMk/>
            <pc:sldMk cId="2993998103" sldId="313"/>
            <ac:spMk id="3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44" v="869"/>
          <ac:spMkLst>
            <pc:docMk/>
            <pc:sldMk cId="2993998103" sldId="313"/>
            <ac:spMk id="4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577" v="705"/>
          <ac:spMkLst>
            <pc:docMk/>
            <pc:sldMk cId="2993998103" sldId="313"/>
            <ac:spMk id="4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586" v="729"/>
          <ac:spMkLst>
            <pc:docMk/>
            <pc:sldMk cId="2993998103" sldId="313"/>
            <ac:spMk id="4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596" v="753"/>
          <ac:spMkLst>
            <pc:docMk/>
            <pc:sldMk cId="2993998103" sldId="313"/>
            <ac:spMk id="4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06" v="777"/>
          <ac:spMkLst>
            <pc:docMk/>
            <pc:sldMk cId="2993998103" sldId="313"/>
            <ac:spMk id="4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16" v="801"/>
          <ac:spMkLst>
            <pc:docMk/>
            <pc:sldMk cId="2993998103" sldId="313"/>
            <ac:spMk id="45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26" v="825"/>
          <ac:spMkLst>
            <pc:docMk/>
            <pc:sldMk cId="2993998103" sldId="313"/>
            <ac:spMk id="4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36" v="849"/>
          <ac:spMkLst>
            <pc:docMk/>
            <pc:sldMk cId="2993998103" sldId="313"/>
            <ac:spMk id="4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2.478" v="933"/>
          <ac:spMkLst>
            <pc:docMk/>
            <pc:sldMk cId="2993998103" sldId="313"/>
            <ac:spMk id="4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578" v="709"/>
          <ac:spMkLst>
            <pc:docMk/>
            <pc:sldMk cId="2993998103" sldId="313"/>
            <ac:spMk id="4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588" v="733"/>
          <ac:spMkLst>
            <pc:docMk/>
            <pc:sldMk cId="2993998103" sldId="313"/>
            <ac:spMk id="5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2.478" v="933"/>
          <ac:spMkLst>
            <pc:docMk/>
            <pc:sldMk cId="2993998103" sldId="313"/>
            <ac:spMk id="5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08" v="781"/>
          <ac:spMkLst>
            <pc:docMk/>
            <pc:sldMk cId="2993998103" sldId="313"/>
            <ac:spMk id="5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2.478" v="933"/>
          <ac:spMkLst>
            <pc:docMk/>
            <pc:sldMk cId="2993998103" sldId="313"/>
            <ac:spMk id="5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28" v="829"/>
          <ac:spMkLst>
            <pc:docMk/>
            <pc:sldMk cId="2993998103" sldId="313"/>
            <ac:spMk id="5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38" v="853"/>
          <ac:spMkLst>
            <pc:docMk/>
            <pc:sldMk cId="2993998103" sldId="313"/>
            <ac:spMk id="55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48" v="877"/>
          <ac:spMkLst>
            <pc:docMk/>
            <pc:sldMk cId="2993998103" sldId="313"/>
            <ac:spMk id="56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51" v="885"/>
          <ac:spMkLst>
            <pc:docMk/>
            <pc:sldMk cId="2993998103" sldId="313"/>
            <ac:spMk id="5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2.478" v="933"/>
          <ac:spMkLst>
            <pc:docMk/>
            <pc:sldMk cId="2993998103" sldId="313"/>
            <ac:spMk id="58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53" v="889"/>
          <ac:spMkLst>
            <pc:docMk/>
            <pc:sldMk cId="2993998103" sldId="313"/>
            <ac:spMk id="5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2.478" v="933"/>
          <ac:spMkLst>
            <pc:docMk/>
            <pc:sldMk cId="2993998103" sldId="313"/>
            <ac:spMk id="6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2.478" v="933"/>
          <ac:spMkLst>
            <pc:docMk/>
            <pc:sldMk cId="2993998103" sldId="313"/>
            <ac:spMk id="6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58" v="901"/>
          <ac:spMkLst>
            <pc:docMk/>
            <pc:sldMk cId="2993998103" sldId="313"/>
            <ac:spMk id="6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60" v="905"/>
          <ac:spMkLst>
            <pc:docMk/>
            <pc:sldMk cId="2993998103" sldId="313"/>
            <ac:spMk id="6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62" v="909"/>
          <ac:spMkLst>
            <pc:docMk/>
            <pc:sldMk cId="2993998103" sldId="313"/>
            <ac:spMk id="6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3:10.663" v="913"/>
          <ac:spMkLst>
            <pc:docMk/>
            <pc:sldMk cId="2993998103" sldId="313"/>
            <ac:spMk id="65" creationId="{00000000-0000-0000-0000-000000000000}"/>
          </ac:spMkLst>
        </pc:spChg>
      </pc:sldChg>
      <pc:sldChg chg="addSp delSp modSp add del mod">
        <pc:chgData name="Loreta Kelpšaitė-Rimkienė" userId="991aa355-92b0-444d-a83b-552dc1763a24" providerId="ADAL" clId="{AABC28BA-EE40-4F0B-AEBB-181A39712348}" dt="2026-03-30T11:56:21.922" v="932"/>
        <pc:sldMkLst>
          <pc:docMk/>
          <pc:sldMk cId="1502399331" sldId="314"/>
        </pc:sldMkLst>
        <pc:spChg chg="add del mod ord">
          <ac:chgData name="Loreta Kelpšaitė-Rimkienė" userId="991aa355-92b0-444d-a83b-552dc1763a24" providerId="ADAL" clId="{AABC28BA-EE40-4F0B-AEBB-181A39712348}" dt="2026-03-30T11:56:21.425" v="931"/>
          <ac:spMkLst>
            <pc:docMk/>
            <pc:sldMk cId="1502399331" sldId="314"/>
            <ac:spMk id="2" creationId="{33FB59AD-06CA-4864-A98B-8970BFAA096B}"/>
          </ac:spMkLst>
        </pc:spChg>
        <pc:spChg chg="mod">
          <ac:chgData name="Loreta Kelpšaitė-Rimkienė" userId="991aa355-92b0-444d-a83b-552dc1763a24" providerId="ADAL" clId="{AABC28BA-EE40-4F0B-AEBB-181A39712348}" dt="2026-03-30T11:56:21.425" v="931"/>
          <ac:spMkLst>
            <pc:docMk/>
            <pc:sldMk cId="1502399331" sldId="314"/>
            <ac:spMk id="57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1.425" v="931"/>
          <ac:spMkLst>
            <pc:docMk/>
            <pc:sldMk cId="1502399331" sldId="314"/>
            <ac:spMk id="59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1.425" v="931"/>
          <ac:spMkLst>
            <pc:docMk/>
            <pc:sldMk cId="1502399331" sldId="314"/>
            <ac:spMk id="60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1.425" v="931"/>
          <ac:spMkLst>
            <pc:docMk/>
            <pc:sldMk cId="1502399331" sldId="314"/>
            <ac:spMk id="61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1.425" v="931"/>
          <ac:spMkLst>
            <pc:docMk/>
            <pc:sldMk cId="1502399331" sldId="314"/>
            <ac:spMk id="62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1.425" v="931"/>
          <ac:spMkLst>
            <pc:docMk/>
            <pc:sldMk cId="1502399331" sldId="314"/>
            <ac:spMk id="63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1.425" v="931"/>
          <ac:spMkLst>
            <pc:docMk/>
            <pc:sldMk cId="1502399331" sldId="314"/>
            <ac:spMk id="64" creationId="{00000000-0000-0000-0000-000000000000}"/>
          </ac:spMkLst>
        </pc:spChg>
        <pc:spChg chg="mod">
          <ac:chgData name="Loreta Kelpšaitė-Rimkienė" userId="991aa355-92b0-444d-a83b-552dc1763a24" providerId="ADAL" clId="{AABC28BA-EE40-4F0B-AEBB-181A39712348}" dt="2026-03-30T11:56:21.425" v="931"/>
          <ac:spMkLst>
            <pc:docMk/>
            <pc:sldMk cId="1502399331" sldId="314"/>
            <ac:spMk id="65" creationId="{00000000-0000-0000-0000-000000000000}"/>
          </ac:spMkLst>
        </pc:spChg>
      </pc:sldChg>
      <pc:sldChg chg="add del">
        <pc:chgData name="Loreta Kelpšaitė-Rimkienė" userId="991aa355-92b0-444d-a83b-552dc1763a24" providerId="ADAL" clId="{AABC28BA-EE40-4F0B-AEBB-181A39712348}" dt="2026-03-30T11:56:21.047" v="930"/>
        <pc:sldMkLst>
          <pc:docMk/>
          <pc:sldMk cId="679283101" sldId="31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9F3517-B9EB-449E-AA15-6DE69817769E}" type="datetimeFigureOut">
              <a:rPr lang="pl-PL" smtClean="0"/>
              <a:t>30.03.2026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D02F48-F420-4411-8D1B-B17E5A474ED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20134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0419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6977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2179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9075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5303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686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8713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4297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8510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3938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442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612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2275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6673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690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8135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775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173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3581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8680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1392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042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6.png"/><Relationship Id="rId7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7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Relationship Id="rId9" Type="http://schemas.openxmlformats.org/officeDocument/2006/relationships/image" Target="../media/image10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AFCE4F8-F48D-FDF0-9587-024702DF82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41761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5DB63DCA-5182-57A7-63DF-81210F5647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164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</p:spTree>
    <p:extLst>
      <p:ext uri="{BB962C8B-B14F-4D97-AF65-F5344CB8AC3E}">
        <p14:creationId xmlns:p14="http://schemas.microsoft.com/office/powerpoint/2010/main" val="3932040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4A915C7-9ECF-E176-05F2-384EE9E2B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94087B4-EE52-BECE-AB02-886AD2E44B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9C54269-0558-80CE-5873-6D60EB371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30.03.2026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2C08E1B-DF50-48E6-AE8E-FD9DC4F4C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693F6A5-5ED9-BD5A-76C7-AE149F2C1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33937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AC6A479-06AD-BCA8-F367-4D88C2AB8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52527BA-7961-6684-C4A9-D5E0A4F378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09E3CD35-9E79-14EC-DB82-90C4D7B694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78C86E2D-D4C5-B71C-3FFB-D5987C735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30.03.2026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C104DFD6-A80E-E2B4-57CD-AD201F4ED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ABF284F5-F689-6CF5-A396-68558F6C5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67017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1B3F52E-3B57-7B14-6A12-B75DE363F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F9EE393-2F6A-32AE-3EBA-6A61F133CC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787D0DB8-C7EF-4A69-61D7-0CE43A0C87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6122E828-C252-FBFA-2F74-A672DE4A10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1CC4BCC3-E368-D749-13C5-5C4C306F30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432BAB97-4069-08D9-F446-169F8D9B7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30.03.2026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B675DABB-50A6-7933-5AD7-8B1A18204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F314681F-850F-2500-64A2-3CA3F4C5D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445339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041908-F615-5BCB-7BA8-4BDC70485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5FEEF57C-05B4-E2C7-38A2-351E98843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30.03.2026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8F96F70E-9FD7-6381-185B-4A068D0F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DC0888E6-4C87-1102-951E-5F6DA96AA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577402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B2FDFD0-04E3-944B-5C67-6F4891C0C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3005DC3-8068-CB56-F309-C0FA760CA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D6DF38F4-471F-BC28-A0D8-737879216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CB0E2D5-AAB2-F411-23C2-3A4906420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30.03.2026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9C89F5F-E972-7EAA-FAAC-F3F3714A6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7EF448A-E15C-ED90-4F9A-B7CF7E87B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754315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5B8B713-B566-DCB3-5D97-C058804EF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AC7B5AC4-D0F1-995B-F2E6-78BA08CF3F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190F27E4-3292-2ED2-F3A2-81C060123D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DC0542C-0A3E-6EEA-9F9F-C620024BC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30.03.2026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D7A37B9-54E6-62AF-B1CD-BD104F8BF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7F0EED90-3AA5-6C62-80AF-C33CF14AE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11973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D86E154-47F7-D2E5-47BA-9B184162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613CCE8-5E7D-9DE1-065A-3191B91E60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E0D4CFB-48FC-028B-F366-8E4C7B7BA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30.03.2026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667C53B-1EB6-2AFA-2D4E-E2AB76F61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8FFDE63-2C70-1A8E-8C3A-8B52F3EB2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014800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4878D60A-FCA8-9C2D-7BB7-B3A79523EF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9754DC01-6F4D-2B23-670E-721BE11C6C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0762709-835F-FEB7-0B4E-547E8187E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30.03.2026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4489092-226D-DAB2-28DD-63048F1C5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7371B54-2563-9F50-5FD3-E6FBF3F0E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093183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6D5944-451D-2194-7953-CDBD9B18AC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11911198-C0DD-CC32-A52A-58B03A83CE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</p:spTree>
    <p:extLst>
      <p:ext uri="{BB962C8B-B14F-4D97-AF65-F5344CB8AC3E}">
        <p14:creationId xmlns:p14="http://schemas.microsoft.com/office/powerpoint/2010/main" val="7501952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E37F82F-B808-3169-E304-46F230AA3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4374C3D-2591-4229-C405-F8CA5A60E2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3442638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F6D57E5-05CB-7C01-DA4A-1C1306D1D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22393941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508C3A8-80EE-E01C-EE4A-1982438EC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6782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33E01B2E-33CA-B8C3-8385-B51865AE89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63743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8548947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F22221-2120-C581-C888-4550A439B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FF40C44-D1BE-D926-0055-FDD8AA5C12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53014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A2C3F6C7-018D-73C4-C44C-BBD324034B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53014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10391597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619D0FD-5A20-B85D-630A-65CE275949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39001030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28563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1C7690C-F56B-74AA-E738-04588B7BB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CE9CC99-D3CD-D0E7-FB0D-321BAB5B32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0012" y="457200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7E831B40-F1FA-9AA2-BE8C-DD577BF29A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2734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6314937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A17A5D1-B089-1B13-1D2F-B9EE8C401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6F8272C5-0AE9-EDBF-7E12-C64E6EFC0E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2970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C7D0D5D1-B57B-394E-A10B-8BC68C3A2A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22711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5170828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40084BA-9E33-7C52-37D4-DE75E14DB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6B4024E-C1BD-AA08-23CE-9E91E22BF0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6338234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280D8C6A-7818-6790-48AB-43CE15B5A0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026272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CB351955-1833-B2B5-6C54-15C0B4AE13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026272"/>
          </a:xfrm>
        </p:spPr>
        <p:txBody>
          <a:bodyPr vert="eaVert"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39673998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AFCE4F8-F48D-FDF0-9587-024702DF82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41761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5DB63DCA-5182-57A7-63DF-81210F5647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164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</p:spTree>
    <p:extLst>
      <p:ext uri="{BB962C8B-B14F-4D97-AF65-F5344CB8AC3E}">
        <p14:creationId xmlns:p14="http://schemas.microsoft.com/office/powerpoint/2010/main" val="39320403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F6D57E5-05CB-7C01-DA4A-1C1306D1D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2239394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6B705CE-85FA-BD65-FA2D-EC2E8A9E1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166" y="1282535"/>
            <a:ext cx="3263859" cy="87877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1AA8745-5AA8-FC22-397A-E364D0094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781299"/>
            <a:ext cx="6172200" cy="40797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CDD90EA-9ECC-53A3-B326-920BA8D62C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08166" y="2057400"/>
            <a:ext cx="326385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2509604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6B705CE-85FA-BD65-FA2D-EC2E8A9E1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166" y="1282535"/>
            <a:ext cx="3263859" cy="87877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1AA8745-5AA8-FC22-397A-E364D0094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781299"/>
            <a:ext cx="6172200" cy="40797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CDD90EA-9ECC-53A3-B326-920BA8D62C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08166" y="2057400"/>
            <a:ext cx="326385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2509604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A2F9084-A77E-9CE4-DCDA-D34D2DEC7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4047802-7A1A-DB06-952C-17198D5FF1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17747735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obrazu 2">
            <a:extLst>
              <a:ext uri="{FF2B5EF4-FFF2-40B4-BE49-F238E27FC236}">
                <a16:creationId xmlns:a16="http://schemas.microsoft.com/office/drawing/2014/main" id="{EC5AC45A-6EFF-247F-EE73-7A956B57D804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558427" y="2034544"/>
            <a:ext cx="2323636" cy="364142"/>
          </a:xfrm>
        </p:spPr>
        <p:txBody>
          <a:bodyPr>
            <a:normAutofit/>
          </a:bodyPr>
          <a:lstStyle>
            <a:lvl1pPr marL="0" indent="0" algn="l">
              <a:buNone/>
              <a:defRPr sz="16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dirty="0"/>
              <a:t>Project Leader:</a:t>
            </a:r>
          </a:p>
        </p:txBody>
      </p:sp>
      <p:pic>
        <p:nvPicPr>
          <p:cNvPr id="8" name="Obraz 7" descr="Obraz zawierający tekst, Grafika, projekt graficzny, Czcionka&#10;&#10;Opis wygenerowany automatycznie">
            <a:extLst>
              <a:ext uri="{FF2B5EF4-FFF2-40B4-BE49-F238E27FC236}">
                <a16:creationId xmlns:a16="http://schemas.microsoft.com/office/drawing/2014/main" id="{F9BDE796-04F3-40C1-CD0B-CFCD0237F6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427" y="2571132"/>
            <a:ext cx="3456520" cy="1139316"/>
          </a:xfrm>
          <a:prstGeom prst="rect">
            <a:avLst/>
          </a:prstGeom>
        </p:spPr>
      </p:pic>
      <p:sp>
        <p:nvSpPr>
          <p:cNvPr id="9" name="Symbol zastępczy obrazu 2">
            <a:extLst>
              <a:ext uri="{FF2B5EF4-FFF2-40B4-BE49-F238E27FC236}">
                <a16:creationId xmlns:a16="http://schemas.microsoft.com/office/drawing/2014/main" id="{C1F65B42-AF23-EAC9-B8E7-CD77EEC632E1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1558427" y="4255465"/>
            <a:ext cx="2323636" cy="364142"/>
          </a:xfrm>
        </p:spPr>
        <p:txBody>
          <a:bodyPr>
            <a:normAutofit/>
          </a:bodyPr>
          <a:lstStyle>
            <a:lvl1pPr marL="0" indent="0" algn="l">
              <a:buNone/>
              <a:defRPr sz="16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dirty="0"/>
              <a:t>Project Partners:</a:t>
            </a:r>
          </a:p>
        </p:txBody>
      </p:sp>
      <p:pic>
        <p:nvPicPr>
          <p:cNvPr id="10" name="Obraz 9" descr="Obraz zawierający tekst, logo, symbol, godło&#10;&#10;Opis wygenerowany automatycznie">
            <a:extLst>
              <a:ext uri="{FF2B5EF4-FFF2-40B4-BE49-F238E27FC236}">
                <a16:creationId xmlns:a16="http://schemas.microsoft.com/office/drawing/2014/main" id="{CBBE1F7F-ACB0-7248-F09A-35C65CD44B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326" y="5126932"/>
            <a:ext cx="2003850" cy="738260"/>
          </a:xfrm>
          <a:prstGeom prst="rect">
            <a:avLst/>
          </a:prstGeom>
        </p:spPr>
      </p:pic>
      <p:pic>
        <p:nvPicPr>
          <p:cNvPr id="11" name="Obraz 10" descr="Obraz zawierający Czcionka, tekst, typografia, Grafika&#10;&#10;Opis wygenerowany automatycznie">
            <a:extLst>
              <a:ext uri="{FF2B5EF4-FFF2-40B4-BE49-F238E27FC236}">
                <a16:creationId xmlns:a16="http://schemas.microsoft.com/office/drawing/2014/main" id="{83328AB9-133C-8B00-2CB0-0BD4304346F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616" y="5176974"/>
            <a:ext cx="1853625" cy="473716"/>
          </a:xfrm>
          <a:prstGeom prst="rect">
            <a:avLst/>
          </a:prstGeom>
        </p:spPr>
      </p:pic>
      <p:pic>
        <p:nvPicPr>
          <p:cNvPr id="12" name="Obraz 11" descr="Obraz zawierający tekst, logo, Grafika, Czcionka&#10;&#10;Opis wygenerowany automatycznie">
            <a:extLst>
              <a:ext uri="{FF2B5EF4-FFF2-40B4-BE49-F238E27FC236}">
                <a16:creationId xmlns:a16="http://schemas.microsoft.com/office/drawing/2014/main" id="{16BC8F10-945F-FCB6-D79B-0F5DDFD0A47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066" y="5059296"/>
            <a:ext cx="696413" cy="848422"/>
          </a:xfrm>
          <a:prstGeom prst="rect">
            <a:avLst/>
          </a:prstGeom>
        </p:spPr>
      </p:pic>
      <p:pic>
        <p:nvPicPr>
          <p:cNvPr id="13" name="Obraz 12" descr="Obraz zawierający symbol&#10;&#10;Opis wygenerowany automatycznie">
            <a:extLst>
              <a:ext uri="{FF2B5EF4-FFF2-40B4-BE49-F238E27FC236}">
                <a16:creationId xmlns:a16="http://schemas.microsoft.com/office/drawing/2014/main" id="{D95ECFB5-BC54-AAEA-1C87-7E4F2EFA74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5905" y="5059296"/>
            <a:ext cx="696413" cy="811710"/>
          </a:xfrm>
          <a:prstGeom prst="rect">
            <a:avLst/>
          </a:prstGeom>
        </p:spPr>
      </p:pic>
      <p:pic>
        <p:nvPicPr>
          <p:cNvPr id="14" name="Picture 2" descr="Klaipeda University - Klaipėda">
            <a:extLst>
              <a:ext uri="{FF2B5EF4-FFF2-40B4-BE49-F238E27FC236}">
                <a16:creationId xmlns:a16="http://schemas.microsoft.com/office/drawing/2014/main" id="{9C85334E-DF09-14C1-FFFA-64B8E6C5E76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570" y="5231655"/>
            <a:ext cx="1908578" cy="5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Obraz 14" descr="Obraz zawierający symbol, Grafika, logo, linia&#10;&#10;Opis wygenerowany automatycznie">
            <a:extLst>
              <a:ext uri="{FF2B5EF4-FFF2-40B4-BE49-F238E27FC236}">
                <a16:creationId xmlns:a16="http://schemas.microsoft.com/office/drawing/2014/main" id="{486BF4F5-847B-18DB-3EF6-BAB05D3B883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489" y="5073936"/>
            <a:ext cx="696413" cy="819141"/>
          </a:xfrm>
          <a:prstGeom prst="rect">
            <a:avLst/>
          </a:prstGeom>
        </p:spPr>
      </p:pic>
      <p:pic>
        <p:nvPicPr>
          <p:cNvPr id="16" name="Obraz 15" descr="Obraz zawierający logo, Grafika, Czcionka, projekt graficzny&#10;&#10;Opis wygenerowany automatycznie">
            <a:extLst>
              <a:ext uri="{FF2B5EF4-FFF2-40B4-BE49-F238E27FC236}">
                <a16:creationId xmlns:a16="http://schemas.microsoft.com/office/drawing/2014/main" id="{E5076BD2-8D8C-C212-22B3-B7ADFE54F381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4278" y="4983866"/>
            <a:ext cx="1157212" cy="76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7746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5437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A2F9084-A77E-9CE4-DCDA-D34D2DEC7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4047802-7A1A-DB06-952C-17198D5FF1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1774773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obrazu 2">
            <a:extLst>
              <a:ext uri="{FF2B5EF4-FFF2-40B4-BE49-F238E27FC236}">
                <a16:creationId xmlns:a16="http://schemas.microsoft.com/office/drawing/2014/main" id="{EC5AC45A-6EFF-247F-EE73-7A956B57D804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558427" y="2034544"/>
            <a:ext cx="2323636" cy="364142"/>
          </a:xfrm>
        </p:spPr>
        <p:txBody>
          <a:bodyPr>
            <a:normAutofit/>
          </a:bodyPr>
          <a:lstStyle>
            <a:lvl1pPr marL="0" indent="0" algn="l">
              <a:buNone/>
              <a:defRPr sz="16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dirty="0"/>
              <a:t>Project Leader:</a:t>
            </a:r>
          </a:p>
        </p:txBody>
      </p:sp>
      <p:pic>
        <p:nvPicPr>
          <p:cNvPr id="8" name="Obraz 7" descr="Obraz zawierający tekst, Grafika, projekt graficzny, Czcionka&#10;&#10;Opis wygenerowany automatycznie">
            <a:extLst>
              <a:ext uri="{FF2B5EF4-FFF2-40B4-BE49-F238E27FC236}">
                <a16:creationId xmlns:a16="http://schemas.microsoft.com/office/drawing/2014/main" id="{F9BDE796-04F3-40C1-CD0B-CFCD0237F6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427" y="2571132"/>
            <a:ext cx="3456520" cy="1139316"/>
          </a:xfrm>
          <a:prstGeom prst="rect">
            <a:avLst/>
          </a:prstGeom>
        </p:spPr>
      </p:pic>
      <p:sp>
        <p:nvSpPr>
          <p:cNvPr id="9" name="Symbol zastępczy obrazu 2">
            <a:extLst>
              <a:ext uri="{FF2B5EF4-FFF2-40B4-BE49-F238E27FC236}">
                <a16:creationId xmlns:a16="http://schemas.microsoft.com/office/drawing/2014/main" id="{C1F65B42-AF23-EAC9-B8E7-CD77EEC632E1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1558427" y="4255465"/>
            <a:ext cx="2323636" cy="364142"/>
          </a:xfrm>
        </p:spPr>
        <p:txBody>
          <a:bodyPr>
            <a:normAutofit/>
          </a:bodyPr>
          <a:lstStyle>
            <a:lvl1pPr marL="0" indent="0" algn="l">
              <a:buNone/>
              <a:defRPr sz="16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dirty="0"/>
              <a:t>Project Partners:</a:t>
            </a:r>
          </a:p>
        </p:txBody>
      </p:sp>
      <p:pic>
        <p:nvPicPr>
          <p:cNvPr id="10" name="Obraz 9" descr="Obraz zawierający tekst, logo, symbol, godło&#10;&#10;Opis wygenerowany automatycznie">
            <a:extLst>
              <a:ext uri="{FF2B5EF4-FFF2-40B4-BE49-F238E27FC236}">
                <a16:creationId xmlns:a16="http://schemas.microsoft.com/office/drawing/2014/main" id="{CBBE1F7F-ACB0-7248-F09A-35C65CD44B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326" y="5126932"/>
            <a:ext cx="2003850" cy="738260"/>
          </a:xfrm>
          <a:prstGeom prst="rect">
            <a:avLst/>
          </a:prstGeom>
        </p:spPr>
      </p:pic>
      <p:pic>
        <p:nvPicPr>
          <p:cNvPr id="11" name="Obraz 10" descr="Obraz zawierający Czcionka, tekst, typografia, Grafika&#10;&#10;Opis wygenerowany automatycznie">
            <a:extLst>
              <a:ext uri="{FF2B5EF4-FFF2-40B4-BE49-F238E27FC236}">
                <a16:creationId xmlns:a16="http://schemas.microsoft.com/office/drawing/2014/main" id="{83328AB9-133C-8B00-2CB0-0BD4304346F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616" y="5176974"/>
            <a:ext cx="1853625" cy="473716"/>
          </a:xfrm>
          <a:prstGeom prst="rect">
            <a:avLst/>
          </a:prstGeom>
        </p:spPr>
      </p:pic>
      <p:pic>
        <p:nvPicPr>
          <p:cNvPr id="12" name="Obraz 11" descr="Obraz zawierający tekst, logo, Grafika, Czcionka&#10;&#10;Opis wygenerowany automatycznie">
            <a:extLst>
              <a:ext uri="{FF2B5EF4-FFF2-40B4-BE49-F238E27FC236}">
                <a16:creationId xmlns:a16="http://schemas.microsoft.com/office/drawing/2014/main" id="{16BC8F10-945F-FCB6-D79B-0F5DDFD0A47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066" y="5059296"/>
            <a:ext cx="696413" cy="848422"/>
          </a:xfrm>
          <a:prstGeom prst="rect">
            <a:avLst/>
          </a:prstGeom>
        </p:spPr>
      </p:pic>
      <p:pic>
        <p:nvPicPr>
          <p:cNvPr id="13" name="Obraz 12" descr="Obraz zawierający symbol&#10;&#10;Opis wygenerowany automatycznie">
            <a:extLst>
              <a:ext uri="{FF2B5EF4-FFF2-40B4-BE49-F238E27FC236}">
                <a16:creationId xmlns:a16="http://schemas.microsoft.com/office/drawing/2014/main" id="{D95ECFB5-BC54-AAEA-1C87-7E4F2EFA74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5905" y="5059296"/>
            <a:ext cx="696413" cy="811710"/>
          </a:xfrm>
          <a:prstGeom prst="rect">
            <a:avLst/>
          </a:prstGeom>
        </p:spPr>
      </p:pic>
      <p:pic>
        <p:nvPicPr>
          <p:cNvPr id="14" name="Picture 2" descr="Klaipeda University - Klaipėda">
            <a:extLst>
              <a:ext uri="{FF2B5EF4-FFF2-40B4-BE49-F238E27FC236}">
                <a16:creationId xmlns:a16="http://schemas.microsoft.com/office/drawing/2014/main" id="{9C85334E-DF09-14C1-FFFA-64B8E6C5E76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570" y="5231655"/>
            <a:ext cx="1908578" cy="5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Obraz 14" descr="Obraz zawierający symbol, Grafika, logo, linia&#10;&#10;Opis wygenerowany automatycznie">
            <a:extLst>
              <a:ext uri="{FF2B5EF4-FFF2-40B4-BE49-F238E27FC236}">
                <a16:creationId xmlns:a16="http://schemas.microsoft.com/office/drawing/2014/main" id="{486BF4F5-847B-18DB-3EF6-BAB05D3B883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489" y="5073936"/>
            <a:ext cx="696413" cy="819141"/>
          </a:xfrm>
          <a:prstGeom prst="rect">
            <a:avLst/>
          </a:prstGeom>
        </p:spPr>
      </p:pic>
      <p:pic>
        <p:nvPicPr>
          <p:cNvPr id="16" name="Obraz 15" descr="Obraz zawierający logo, Grafika, Czcionka, projekt graficzny&#10;&#10;Opis wygenerowany automatycznie">
            <a:extLst>
              <a:ext uri="{FF2B5EF4-FFF2-40B4-BE49-F238E27FC236}">
                <a16:creationId xmlns:a16="http://schemas.microsoft.com/office/drawing/2014/main" id="{E5076BD2-8D8C-C212-22B3-B7ADFE54F381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4278" y="4983866"/>
            <a:ext cx="1157212" cy="76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774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5437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FA69FA72-79CB-FA00-E955-6BAE2FA6C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30.03.2026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657FF571-9BA6-81DD-D027-ECCA8D681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41CCFC7-8881-0AC6-B33B-A391736E1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  <p:sp>
        <p:nvSpPr>
          <p:cNvPr id="5" name="Symbol zastępczy obrazu 2">
            <a:extLst>
              <a:ext uri="{FF2B5EF4-FFF2-40B4-BE49-F238E27FC236}">
                <a16:creationId xmlns:a16="http://schemas.microsoft.com/office/drawing/2014/main" id="{CB23B8B0-5635-D8B5-88CE-89B01AEB833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9427365" y="340711"/>
            <a:ext cx="2323636" cy="364142"/>
          </a:xfrm>
        </p:spPr>
        <p:txBody>
          <a:bodyPr>
            <a:normAutofit/>
          </a:bodyPr>
          <a:lstStyle>
            <a:lvl1pPr marL="0" indent="0" algn="r">
              <a:buNone/>
              <a:defRPr sz="16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dirty="0"/>
              <a:t>Project Leader:</a:t>
            </a:r>
          </a:p>
        </p:txBody>
      </p:sp>
      <p:pic>
        <p:nvPicPr>
          <p:cNvPr id="6" name="Obraz 5" descr="Obraz zawierający tekst, Grafika, projekt graficzny, Czcionka&#10;&#10;Opis wygenerowany automatycznie">
            <a:extLst>
              <a:ext uri="{FF2B5EF4-FFF2-40B4-BE49-F238E27FC236}">
                <a16:creationId xmlns:a16="http://schemas.microsoft.com/office/drawing/2014/main" id="{D6BA72D4-89A0-F5A2-170C-D4F986D404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164" y="878758"/>
            <a:ext cx="3456520" cy="1139316"/>
          </a:xfrm>
          <a:prstGeom prst="rect">
            <a:avLst/>
          </a:prstGeom>
        </p:spPr>
      </p:pic>
      <p:sp>
        <p:nvSpPr>
          <p:cNvPr id="7" name="Symbol zastępczy obrazu 2">
            <a:extLst>
              <a:ext uri="{FF2B5EF4-FFF2-40B4-BE49-F238E27FC236}">
                <a16:creationId xmlns:a16="http://schemas.microsoft.com/office/drawing/2014/main" id="{0213ADEA-F440-19F0-5C96-59EB79C2526D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9427365" y="2665149"/>
            <a:ext cx="2323636" cy="364142"/>
          </a:xfrm>
        </p:spPr>
        <p:txBody>
          <a:bodyPr>
            <a:normAutofit/>
          </a:bodyPr>
          <a:lstStyle>
            <a:lvl1pPr marL="0" indent="0" algn="r">
              <a:buNone/>
              <a:defRPr sz="16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dirty="0"/>
              <a:t>Project Partners:</a:t>
            </a:r>
          </a:p>
        </p:txBody>
      </p:sp>
      <p:pic>
        <p:nvPicPr>
          <p:cNvPr id="8" name="Obraz 7" descr="Obraz zawierający tekst, logo, symbol, godło&#10;&#10;Opis wygenerowany automatycznie">
            <a:extLst>
              <a:ext uri="{FF2B5EF4-FFF2-40B4-BE49-F238E27FC236}">
                <a16:creationId xmlns:a16="http://schemas.microsoft.com/office/drawing/2014/main" id="{74A49F99-C823-8FDC-B616-9E02510DB6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1" y="3292825"/>
            <a:ext cx="2003850" cy="738260"/>
          </a:xfrm>
          <a:prstGeom prst="rect">
            <a:avLst/>
          </a:prstGeom>
        </p:spPr>
      </p:pic>
      <p:pic>
        <p:nvPicPr>
          <p:cNvPr id="9" name="Obraz 8" descr="Obraz zawierający Czcionka, tekst, typografia, Grafika&#10;&#10;Opis wygenerowany automatycznie">
            <a:extLst>
              <a:ext uri="{FF2B5EF4-FFF2-40B4-BE49-F238E27FC236}">
                <a16:creationId xmlns:a16="http://schemas.microsoft.com/office/drawing/2014/main" id="{950B3ED4-3332-C664-DB65-20D9E2E180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9965" y="4547724"/>
            <a:ext cx="1853625" cy="473716"/>
          </a:xfrm>
          <a:prstGeom prst="rect">
            <a:avLst/>
          </a:prstGeom>
        </p:spPr>
      </p:pic>
      <p:pic>
        <p:nvPicPr>
          <p:cNvPr id="10" name="Obraz 9" descr="Obraz zawierający tekst, logo, Grafika, Czcionka&#10;&#10;Opis wygenerowany automatycznie">
            <a:extLst>
              <a:ext uri="{FF2B5EF4-FFF2-40B4-BE49-F238E27FC236}">
                <a16:creationId xmlns:a16="http://schemas.microsoft.com/office/drawing/2014/main" id="{9B89393C-5574-F94F-EFDA-4116F5D1A04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1" y="4345185"/>
            <a:ext cx="696413" cy="848422"/>
          </a:xfrm>
          <a:prstGeom prst="rect">
            <a:avLst/>
          </a:prstGeom>
        </p:spPr>
      </p:pic>
      <p:pic>
        <p:nvPicPr>
          <p:cNvPr id="11" name="Obraz 10" descr="Obraz zawierający symbol&#10;&#10;Opis wygenerowany automatycznie">
            <a:extLst>
              <a:ext uri="{FF2B5EF4-FFF2-40B4-BE49-F238E27FC236}">
                <a16:creationId xmlns:a16="http://schemas.microsoft.com/office/drawing/2014/main" id="{31CA57C1-B48F-5280-C4ED-E6D2463EC99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703" y="4381897"/>
            <a:ext cx="696413" cy="811710"/>
          </a:xfrm>
          <a:prstGeom prst="rect">
            <a:avLst/>
          </a:prstGeom>
        </p:spPr>
      </p:pic>
      <p:pic>
        <p:nvPicPr>
          <p:cNvPr id="12" name="Picture 2" descr="Klaipeda University - Klaipėda">
            <a:extLst>
              <a:ext uri="{FF2B5EF4-FFF2-40B4-BE49-F238E27FC236}">
                <a16:creationId xmlns:a16="http://schemas.microsoft.com/office/drawing/2014/main" id="{5B13E238-A40A-6B1E-2EFF-E5C030B15A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1414" y="3428999"/>
            <a:ext cx="1908578" cy="5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Obraz 12" descr="Obraz zawierający symbol, Grafika, logo, linia&#10;&#10;Opis wygenerowany automatycznie">
            <a:extLst>
              <a:ext uri="{FF2B5EF4-FFF2-40B4-BE49-F238E27FC236}">
                <a16:creationId xmlns:a16="http://schemas.microsoft.com/office/drawing/2014/main" id="{450C1168-BE44-B44D-0082-61D1B5A4658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628" y="3385267"/>
            <a:ext cx="617821" cy="726699"/>
          </a:xfrm>
          <a:prstGeom prst="rect">
            <a:avLst/>
          </a:prstGeom>
        </p:spPr>
      </p:pic>
      <p:pic>
        <p:nvPicPr>
          <p:cNvPr id="14" name="Obraz 13" descr="Obraz zawierający logo, Grafika, Czcionka, projekt graficzny&#10;&#10;Opis wygenerowany automatycznie">
            <a:extLst>
              <a:ext uri="{FF2B5EF4-FFF2-40B4-BE49-F238E27FC236}">
                <a16:creationId xmlns:a16="http://schemas.microsoft.com/office/drawing/2014/main" id="{43D795EF-6E94-0AD7-D957-775E3917165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191" y="4382375"/>
            <a:ext cx="1024435" cy="676921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DBF08D82-BA79-A16D-C05E-992E50F34D99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30" y="171454"/>
            <a:ext cx="6531407" cy="1066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478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8EAC00E-21A2-5CB6-908A-46408ED7AC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EA2B42CB-D991-CD4E-1555-088162E927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6E2E512-8CC7-592A-6DBD-B88DB7465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30.03.2026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3BF1963-46F8-29DE-2393-F6572FF45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575BC88-D4BB-7EE3-BBEF-D5FA7ABA3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196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F60856F-6031-A957-C389-953992672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96D0570-6F41-B803-2CD2-469ED569BC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D9E1D10-DA21-359F-41C9-5864F6E9C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30.03.2026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E4C099C-D543-4468-A119-BC9B26443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AF70F73-4377-05CC-0A28-A01501A89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80282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30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94D4768C-E1D6-2F36-4253-D525B3402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1293" y="1786870"/>
            <a:ext cx="99762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11A37C4-E219-350D-D827-DA26E7A0FE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03813" y="3294834"/>
            <a:ext cx="8551223" cy="3113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A5DAFEED-2B8C-B76E-3734-9FE7222CE85D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111" y="226209"/>
            <a:ext cx="8438323" cy="137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59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92" r:id="rId2"/>
    <p:sldLayoutId id="2147483694" r:id="rId3"/>
    <p:sldLayoutId id="2147483696" r:id="rId4"/>
    <p:sldLayoutId id="2147483709" r:id="rId5"/>
    <p:sldLayoutId id="214748371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592CEB76-3CBA-0F10-CC5C-97E4B1BD9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153E1D4-6289-486B-D78C-80BAE767C6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7415078-EBA5-04D3-15D5-65F93BE326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A792CE5-FF91-4A13-A14F-26526D0AC38E}" type="datetimeFigureOut">
              <a:rPr lang="pl-PL" smtClean="0"/>
              <a:t>30.03.2026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0C87F77-40DE-D27D-E0B8-9218B23ECE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0367AE9-FBB6-FE13-BDD9-5D08B0ACB7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72696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5107FC7-216B-A257-21AD-057050164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B228456-2BC0-5116-C1DB-62F8F92E93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5538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4230629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94D4768C-E1D6-2F36-4253-D525B3402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1293" y="1786870"/>
            <a:ext cx="99762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11A37C4-E219-350D-D827-DA26E7A0FE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03813" y="3294834"/>
            <a:ext cx="8551223" cy="3113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A5DAFEED-2B8C-B76E-3734-9FE7222CE85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111" y="226209"/>
            <a:ext cx="8438323" cy="137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59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>
            <a:extLst>
              <a:ext uri="{FF2B5EF4-FFF2-40B4-BE49-F238E27FC236}">
                <a16:creationId xmlns:a16="http://schemas.microsoft.com/office/drawing/2014/main" id="{FB969F4E-D97A-42D8-9888-4CFBDCC81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Subtitle 7">
            <a:extLst>
              <a:ext uri="{FF2B5EF4-FFF2-40B4-BE49-F238E27FC236}">
                <a16:creationId xmlns:a16="http://schemas.microsoft.com/office/drawing/2014/main" id="{FEFE9E79-FCB1-4DFC-8715-86E05B94FD17}"/>
              </a:ext>
            </a:extLst>
          </p:cNvPr>
          <p:cNvSpPr txBox="1">
            <a:spLocks/>
          </p:cNvSpPr>
          <p:nvPr/>
        </p:nvSpPr>
        <p:spPr>
          <a:xfrm>
            <a:off x="2552699" y="3584822"/>
            <a:ext cx="7086601" cy="106031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377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1867" b="1" i="1" dirty="0">
                <a:solidFill>
                  <a:srgbClr val="17547E"/>
                </a:solidFill>
                <a:latin typeface="Century Gothic" panose="020F0302020204030204"/>
              </a:rPr>
              <a:t>NAME OF PREZENTER</a:t>
            </a:r>
            <a:endParaRPr lang="lt-LT" sz="1867" b="1" i="1" dirty="0">
              <a:solidFill>
                <a:srgbClr val="17547E"/>
              </a:solidFill>
              <a:latin typeface="Century Gothic" panose="020F0302020204030204"/>
            </a:endParaRPr>
          </a:p>
          <a:p>
            <a:pPr marL="0" indent="0" algn="ctr" defTabSz="914377">
              <a:spcBef>
                <a:spcPts val="1000"/>
              </a:spcBef>
              <a:buFont typeface="Arial" panose="020B0604020202020204" pitchFamily="34" charset="0"/>
              <a:buNone/>
            </a:pPr>
            <a:br>
              <a:rPr lang="lt-LT" sz="1867" baseline="30000" dirty="0">
                <a:solidFill>
                  <a:srgbClr val="17547E"/>
                </a:solidFill>
                <a:latin typeface="Century Gothic" panose="020F0302020204030204"/>
              </a:rPr>
            </a:br>
            <a:r>
              <a:rPr lang="en-US" sz="1867" dirty="0">
                <a:solidFill>
                  <a:srgbClr val="17547E"/>
                </a:solidFill>
                <a:latin typeface="Century Gothic" panose="020F0302020204030204"/>
              </a:rPr>
              <a:t>Place and DATE</a:t>
            </a:r>
            <a:endParaRPr lang="lt-LT" sz="1867" dirty="0">
              <a:solidFill>
                <a:srgbClr val="17547E"/>
              </a:solidFill>
              <a:latin typeface="Century Gothic" panose="020F0302020204030204"/>
            </a:endParaRPr>
          </a:p>
        </p:txBody>
      </p:sp>
      <p:sp>
        <p:nvSpPr>
          <p:cNvPr id="4" name="Pavadinimas 3">
            <a:extLst>
              <a:ext uri="{FF2B5EF4-FFF2-40B4-BE49-F238E27FC236}">
                <a16:creationId xmlns:a16="http://schemas.microsoft.com/office/drawing/2014/main" id="{C9EDD104-2C46-4117-9FBD-DAD92419DA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87071" y="3021476"/>
            <a:ext cx="9144000" cy="2387600"/>
          </a:xfr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2700" marR="5080" indent="6350">
              <a:lnSpc>
                <a:spcPct val="100000"/>
              </a:lnSpc>
              <a:spcBef>
                <a:spcPts val="310"/>
              </a:spcBef>
            </a:pPr>
            <a:r>
              <a:rPr lang="lt-LT" sz="4400" b="1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Environmental</a:t>
            </a:r>
            <a:r>
              <a:rPr lang="lt-LT" sz="44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 Risk </a:t>
            </a:r>
            <a:r>
              <a:rPr lang="lt-LT" sz="4400" b="1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Management</a:t>
            </a:r>
            <a:br>
              <a:rPr lang="lt-LT" sz="44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</a:br>
            <a:r>
              <a:rPr lang="lt-LT" sz="4400" b="1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Action</a:t>
            </a:r>
            <a:r>
              <a:rPr lang="lt-LT" sz="44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lt-LT" sz="4400" b="1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Plan</a:t>
            </a:r>
            <a:br>
              <a:rPr lang="lt-LT" sz="44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</a:br>
            <a:r>
              <a:rPr lang="en-GB" sz="2000" i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A Practical Framework for Baltic Marina Managers</a:t>
            </a:r>
            <a:br>
              <a:rPr lang="lt-LT" sz="44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</a:br>
            <a:br>
              <a:rPr lang="en-US" sz="2000" dirty="0">
                <a:latin typeface="Arial"/>
                <a:cs typeface="Arial"/>
              </a:rPr>
            </a:b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Interreg South Baltic Program 2021-2027</a:t>
            </a:r>
            <a:endParaRPr lang="en-US" sz="44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626E8C-8F0E-6B8D-0C2D-94445B1D68AA}"/>
              </a:ext>
            </a:extLst>
          </p:cNvPr>
          <p:cNvSpPr txBox="1"/>
          <p:nvPr/>
        </p:nvSpPr>
        <p:spPr>
          <a:xfrm>
            <a:off x="1415830" y="6173017"/>
            <a:ext cx="69347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spc="65" dirty="0">
                <a:solidFill>
                  <a:srgbClr val="3B4248"/>
                </a:solidFill>
                <a:latin typeface="Arial"/>
                <a:cs typeface="Arial"/>
              </a:rPr>
              <a:t>Based</a:t>
            </a:r>
            <a:r>
              <a:rPr lang="en-US" sz="1800" spc="70" dirty="0">
                <a:solidFill>
                  <a:srgbClr val="3B4248"/>
                </a:solidFill>
                <a:latin typeface="Arial"/>
                <a:cs typeface="Arial"/>
              </a:rPr>
              <a:t> </a:t>
            </a:r>
            <a:r>
              <a:rPr lang="en-US" sz="1800" dirty="0">
                <a:solidFill>
                  <a:srgbClr val="3B4248"/>
                </a:solidFill>
                <a:latin typeface="Arial"/>
                <a:cs typeface="Arial"/>
              </a:rPr>
              <a:t>o</a:t>
            </a:r>
            <a:r>
              <a:rPr lang="en-US" sz="1800" dirty="0">
                <a:solidFill>
                  <a:srgbClr val="212B34"/>
                </a:solidFill>
                <a:latin typeface="Arial"/>
                <a:cs typeface="Arial"/>
              </a:rPr>
              <a:t>n</a:t>
            </a:r>
            <a:r>
              <a:rPr lang="en-US" sz="1800" spc="35" dirty="0">
                <a:solidFill>
                  <a:srgbClr val="212B34"/>
                </a:solidFill>
                <a:latin typeface="Arial"/>
                <a:cs typeface="Arial"/>
              </a:rPr>
              <a:t> </a:t>
            </a:r>
            <a:r>
              <a:rPr lang="en-US" sz="1800" spc="75" dirty="0">
                <a:solidFill>
                  <a:srgbClr val="212B34"/>
                </a:solidFill>
                <a:latin typeface="Arial"/>
                <a:cs typeface="Arial"/>
              </a:rPr>
              <a:t>t</a:t>
            </a:r>
            <a:r>
              <a:rPr lang="en-US" sz="1800" spc="75" dirty="0">
                <a:solidFill>
                  <a:srgbClr val="3B4248"/>
                </a:solidFill>
                <a:latin typeface="Arial"/>
                <a:cs typeface="Arial"/>
              </a:rPr>
              <a:t>he</a:t>
            </a:r>
            <a:r>
              <a:rPr lang="en-US" sz="1800" spc="35" dirty="0">
                <a:solidFill>
                  <a:srgbClr val="3B4248"/>
                </a:solidFill>
                <a:latin typeface="Arial"/>
                <a:cs typeface="Arial"/>
              </a:rPr>
              <a:t> </a:t>
            </a:r>
            <a:r>
              <a:rPr lang="en-US" sz="1800" spc="-25" dirty="0">
                <a:solidFill>
                  <a:srgbClr val="212B34"/>
                </a:solidFill>
                <a:latin typeface="Arial"/>
                <a:cs typeface="Arial"/>
              </a:rPr>
              <a:t>Enviro</a:t>
            </a:r>
            <a:r>
              <a:rPr lang="en-US" spc="-25" dirty="0">
                <a:solidFill>
                  <a:srgbClr val="212B34"/>
                </a:solidFill>
                <a:latin typeface="Arial"/>
                <a:cs typeface="Arial"/>
              </a:rPr>
              <a:t>nmental Risk action management plan.</a:t>
            </a:r>
            <a:r>
              <a:rPr lang="en-US" sz="1800" spc="-10" dirty="0">
                <a:solidFill>
                  <a:srgbClr val="3B4248"/>
                </a:solidFill>
                <a:latin typeface="Arial"/>
                <a:cs typeface="Arial"/>
              </a:rPr>
              <a:t>.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7339329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1382358" y="113547"/>
            <a:ext cx="11094720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5. Plastic Pollution Management</a:t>
            </a:r>
            <a:endParaRPr lang="en-US" sz="3733" dirty="0"/>
          </a:p>
        </p:txBody>
      </p:sp>
      <p:sp>
        <p:nvSpPr>
          <p:cNvPr id="7" name="Text 5"/>
          <p:cNvSpPr/>
          <p:nvPr/>
        </p:nvSpPr>
        <p:spPr>
          <a:xfrm>
            <a:off x="1274782" y="960891"/>
            <a:ext cx="110947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733" i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Indicator: Waste segregation infrastructure, Seabin deployment, cleanup records</a:t>
            </a:r>
            <a:endParaRPr lang="en-US" sz="1733" dirty="0"/>
          </a:p>
        </p:txBody>
      </p:sp>
      <p:sp>
        <p:nvSpPr>
          <p:cNvPr id="8" name="Text 6"/>
          <p:cNvSpPr/>
          <p:nvPr/>
        </p:nvSpPr>
        <p:spPr>
          <a:xfrm>
            <a:off x="1382358" y="2133600"/>
            <a:ext cx="6705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33" b="1" dirty="0">
                <a:solidFill>
                  <a:srgbClr val="6B46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 Matrix</a:t>
            </a:r>
            <a:endParaRPr lang="en-US" sz="1733" dirty="0"/>
          </a:p>
        </p:txBody>
      </p:sp>
      <p:sp>
        <p:nvSpPr>
          <p:cNvPr id="9" name="Shape 7"/>
          <p:cNvSpPr/>
          <p:nvPr/>
        </p:nvSpPr>
        <p:spPr>
          <a:xfrm>
            <a:off x="548640" y="2572512"/>
            <a:ext cx="2926080" cy="475488"/>
          </a:xfrm>
          <a:prstGeom prst="rect">
            <a:avLst/>
          </a:prstGeom>
          <a:solidFill>
            <a:srgbClr val="015E6E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0" name="Text 8"/>
          <p:cNvSpPr/>
          <p:nvPr/>
        </p:nvSpPr>
        <p:spPr>
          <a:xfrm>
            <a:off x="609600" y="2572512"/>
            <a:ext cx="28041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</a:t>
            </a:r>
            <a:endParaRPr lang="en-US" sz="1333" dirty="0"/>
          </a:p>
        </p:txBody>
      </p:sp>
      <p:sp>
        <p:nvSpPr>
          <p:cNvPr id="11" name="Shape 9"/>
          <p:cNvSpPr/>
          <p:nvPr/>
        </p:nvSpPr>
        <p:spPr>
          <a:xfrm>
            <a:off x="3535680" y="2572512"/>
            <a:ext cx="487680" cy="475488"/>
          </a:xfrm>
          <a:prstGeom prst="rect">
            <a:avLst/>
          </a:prstGeom>
          <a:solidFill>
            <a:srgbClr val="015E6E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2" name="Text 10"/>
          <p:cNvSpPr/>
          <p:nvPr/>
        </p:nvSpPr>
        <p:spPr>
          <a:xfrm>
            <a:off x="3596640" y="2572512"/>
            <a:ext cx="3657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</a:t>
            </a:r>
            <a:endParaRPr lang="en-US" sz="1333" dirty="0"/>
          </a:p>
        </p:txBody>
      </p:sp>
      <p:sp>
        <p:nvSpPr>
          <p:cNvPr id="13" name="Shape 11"/>
          <p:cNvSpPr/>
          <p:nvPr/>
        </p:nvSpPr>
        <p:spPr>
          <a:xfrm>
            <a:off x="4047744" y="2572512"/>
            <a:ext cx="487680" cy="475488"/>
          </a:xfrm>
          <a:prstGeom prst="rect">
            <a:avLst/>
          </a:prstGeom>
          <a:solidFill>
            <a:srgbClr val="015E6E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4" name="Text 12"/>
          <p:cNvSpPr/>
          <p:nvPr/>
        </p:nvSpPr>
        <p:spPr>
          <a:xfrm>
            <a:off x="4108704" y="2572512"/>
            <a:ext cx="3657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</a:t>
            </a:r>
            <a:endParaRPr lang="en-US" sz="1333" dirty="0"/>
          </a:p>
        </p:txBody>
      </p:sp>
      <p:sp>
        <p:nvSpPr>
          <p:cNvPr id="15" name="Shape 13"/>
          <p:cNvSpPr/>
          <p:nvPr/>
        </p:nvSpPr>
        <p:spPr>
          <a:xfrm>
            <a:off x="4559808" y="2572512"/>
            <a:ext cx="1097280" cy="475488"/>
          </a:xfrm>
          <a:prstGeom prst="rect">
            <a:avLst/>
          </a:prstGeom>
          <a:solidFill>
            <a:srgbClr val="015E6E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6" name="Text 14"/>
          <p:cNvSpPr/>
          <p:nvPr/>
        </p:nvSpPr>
        <p:spPr>
          <a:xfrm>
            <a:off x="4620768" y="2572512"/>
            <a:ext cx="97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</a:t>
            </a:r>
            <a:endParaRPr lang="en-US" sz="1333" dirty="0"/>
          </a:p>
        </p:txBody>
      </p:sp>
      <p:sp>
        <p:nvSpPr>
          <p:cNvPr id="17" name="Shape 15"/>
          <p:cNvSpPr/>
          <p:nvPr/>
        </p:nvSpPr>
        <p:spPr>
          <a:xfrm>
            <a:off x="548640" y="3072384"/>
            <a:ext cx="2926080" cy="475488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8" name="Text 16"/>
          <p:cNvSpPr/>
          <p:nvPr/>
        </p:nvSpPr>
        <p:spPr>
          <a:xfrm>
            <a:off x="609600" y="3072384"/>
            <a:ext cx="28041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Improper vessel waste disposal</a:t>
            </a:r>
            <a:endParaRPr lang="en-US" sz="1333" dirty="0"/>
          </a:p>
        </p:txBody>
      </p:sp>
      <p:sp>
        <p:nvSpPr>
          <p:cNvPr id="19" name="Shape 17"/>
          <p:cNvSpPr/>
          <p:nvPr/>
        </p:nvSpPr>
        <p:spPr>
          <a:xfrm>
            <a:off x="3535680" y="3072384"/>
            <a:ext cx="487680" cy="475488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0" name="Text 18"/>
          <p:cNvSpPr/>
          <p:nvPr/>
        </p:nvSpPr>
        <p:spPr>
          <a:xfrm>
            <a:off x="3596640" y="3072384"/>
            <a:ext cx="3657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333" dirty="0"/>
          </a:p>
        </p:txBody>
      </p:sp>
      <p:sp>
        <p:nvSpPr>
          <p:cNvPr id="21" name="Shape 19"/>
          <p:cNvSpPr/>
          <p:nvPr/>
        </p:nvSpPr>
        <p:spPr>
          <a:xfrm>
            <a:off x="4047744" y="3072384"/>
            <a:ext cx="487680" cy="475488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2" name="Text 20"/>
          <p:cNvSpPr/>
          <p:nvPr/>
        </p:nvSpPr>
        <p:spPr>
          <a:xfrm>
            <a:off x="4108704" y="3072384"/>
            <a:ext cx="3657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333" dirty="0"/>
          </a:p>
        </p:txBody>
      </p:sp>
      <p:sp>
        <p:nvSpPr>
          <p:cNvPr id="23" name="Shape 21"/>
          <p:cNvSpPr/>
          <p:nvPr/>
        </p:nvSpPr>
        <p:spPr>
          <a:xfrm>
            <a:off x="4559808" y="3072384"/>
            <a:ext cx="1097280" cy="475488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4" name="Text 22"/>
          <p:cNvSpPr/>
          <p:nvPr/>
        </p:nvSpPr>
        <p:spPr>
          <a:xfrm>
            <a:off x="4620768" y="3072384"/>
            <a:ext cx="97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B5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</a:t>
            </a:r>
            <a:endParaRPr lang="en-US" sz="1333" dirty="0"/>
          </a:p>
        </p:txBody>
      </p:sp>
      <p:sp>
        <p:nvSpPr>
          <p:cNvPr id="25" name="Shape 23"/>
          <p:cNvSpPr/>
          <p:nvPr/>
        </p:nvSpPr>
        <p:spPr>
          <a:xfrm>
            <a:off x="548640" y="3572256"/>
            <a:ext cx="2926080" cy="475488"/>
          </a:xfrm>
          <a:prstGeom prst="rect">
            <a:avLst/>
          </a:prstGeom>
          <a:solidFill>
            <a:srgbClr val="F5EE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6" name="Text 24"/>
          <p:cNvSpPr/>
          <p:nvPr/>
        </p:nvSpPr>
        <p:spPr>
          <a:xfrm>
            <a:off x="609600" y="3572256"/>
            <a:ext cx="28041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Visitor littering</a:t>
            </a:r>
            <a:endParaRPr lang="en-US" sz="1333" dirty="0"/>
          </a:p>
        </p:txBody>
      </p:sp>
      <p:sp>
        <p:nvSpPr>
          <p:cNvPr id="27" name="Shape 25"/>
          <p:cNvSpPr/>
          <p:nvPr/>
        </p:nvSpPr>
        <p:spPr>
          <a:xfrm>
            <a:off x="3535680" y="3572256"/>
            <a:ext cx="487680" cy="475488"/>
          </a:xfrm>
          <a:prstGeom prst="rect">
            <a:avLst/>
          </a:prstGeom>
          <a:solidFill>
            <a:srgbClr val="F5EE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8" name="Text 26"/>
          <p:cNvSpPr/>
          <p:nvPr/>
        </p:nvSpPr>
        <p:spPr>
          <a:xfrm>
            <a:off x="3596640" y="3572256"/>
            <a:ext cx="3657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333" dirty="0"/>
          </a:p>
        </p:txBody>
      </p:sp>
      <p:sp>
        <p:nvSpPr>
          <p:cNvPr id="29" name="Shape 27"/>
          <p:cNvSpPr/>
          <p:nvPr/>
        </p:nvSpPr>
        <p:spPr>
          <a:xfrm>
            <a:off x="4047744" y="3572256"/>
            <a:ext cx="487680" cy="475488"/>
          </a:xfrm>
          <a:prstGeom prst="rect">
            <a:avLst/>
          </a:prstGeom>
          <a:solidFill>
            <a:srgbClr val="F5EE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0" name="Text 28"/>
          <p:cNvSpPr/>
          <p:nvPr/>
        </p:nvSpPr>
        <p:spPr>
          <a:xfrm>
            <a:off x="4108704" y="3572256"/>
            <a:ext cx="3657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333" dirty="0"/>
          </a:p>
        </p:txBody>
      </p:sp>
      <p:sp>
        <p:nvSpPr>
          <p:cNvPr id="31" name="Shape 29"/>
          <p:cNvSpPr/>
          <p:nvPr/>
        </p:nvSpPr>
        <p:spPr>
          <a:xfrm>
            <a:off x="4559808" y="3572256"/>
            <a:ext cx="1097280" cy="475488"/>
          </a:xfrm>
          <a:prstGeom prst="rect">
            <a:avLst/>
          </a:prstGeom>
          <a:solidFill>
            <a:srgbClr val="F5EE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2" name="Text 30"/>
          <p:cNvSpPr/>
          <p:nvPr/>
        </p:nvSpPr>
        <p:spPr>
          <a:xfrm>
            <a:off x="4620768" y="3572256"/>
            <a:ext cx="97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B5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</a:t>
            </a:r>
            <a:endParaRPr lang="en-US" sz="1333" dirty="0"/>
          </a:p>
        </p:txBody>
      </p:sp>
      <p:sp>
        <p:nvSpPr>
          <p:cNvPr id="33" name="Shape 31"/>
          <p:cNvSpPr/>
          <p:nvPr/>
        </p:nvSpPr>
        <p:spPr>
          <a:xfrm>
            <a:off x="548640" y="4072128"/>
            <a:ext cx="2926080" cy="475488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4" name="Text 32"/>
          <p:cNvSpPr/>
          <p:nvPr/>
        </p:nvSpPr>
        <p:spPr>
          <a:xfrm>
            <a:off x="609600" y="4072128"/>
            <a:ext cx="28041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Marina maintenance debris</a:t>
            </a:r>
            <a:endParaRPr lang="en-US" sz="1333" dirty="0"/>
          </a:p>
        </p:txBody>
      </p:sp>
      <p:sp>
        <p:nvSpPr>
          <p:cNvPr id="35" name="Shape 33"/>
          <p:cNvSpPr/>
          <p:nvPr/>
        </p:nvSpPr>
        <p:spPr>
          <a:xfrm>
            <a:off x="3535680" y="4072128"/>
            <a:ext cx="487680" cy="475488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6" name="Text 34"/>
          <p:cNvSpPr/>
          <p:nvPr/>
        </p:nvSpPr>
        <p:spPr>
          <a:xfrm>
            <a:off x="3596640" y="4072128"/>
            <a:ext cx="3657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333" dirty="0"/>
          </a:p>
        </p:txBody>
      </p:sp>
      <p:sp>
        <p:nvSpPr>
          <p:cNvPr id="37" name="Shape 35"/>
          <p:cNvSpPr/>
          <p:nvPr/>
        </p:nvSpPr>
        <p:spPr>
          <a:xfrm>
            <a:off x="4047744" y="4072128"/>
            <a:ext cx="487680" cy="475488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8" name="Text 36"/>
          <p:cNvSpPr/>
          <p:nvPr/>
        </p:nvSpPr>
        <p:spPr>
          <a:xfrm>
            <a:off x="4108704" y="4072128"/>
            <a:ext cx="3657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333" dirty="0"/>
          </a:p>
        </p:txBody>
      </p:sp>
      <p:sp>
        <p:nvSpPr>
          <p:cNvPr id="39" name="Shape 37"/>
          <p:cNvSpPr/>
          <p:nvPr/>
        </p:nvSpPr>
        <p:spPr>
          <a:xfrm>
            <a:off x="4559808" y="4072128"/>
            <a:ext cx="1097280" cy="475488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0" name="Text 38"/>
          <p:cNvSpPr/>
          <p:nvPr/>
        </p:nvSpPr>
        <p:spPr>
          <a:xfrm>
            <a:off x="4620768" y="4072128"/>
            <a:ext cx="97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F5A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MEDIUM</a:t>
            </a:r>
            <a:endParaRPr lang="en-US" sz="1333" dirty="0"/>
          </a:p>
        </p:txBody>
      </p:sp>
      <p:sp>
        <p:nvSpPr>
          <p:cNvPr id="41" name="Shape 39"/>
          <p:cNvSpPr/>
          <p:nvPr/>
        </p:nvSpPr>
        <p:spPr>
          <a:xfrm>
            <a:off x="548640" y="4572000"/>
            <a:ext cx="2926080" cy="475488"/>
          </a:xfrm>
          <a:prstGeom prst="rect">
            <a:avLst/>
          </a:prstGeom>
          <a:solidFill>
            <a:srgbClr val="F5EE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2" name="Text 40"/>
          <p:cNvSpPr/>
          <p:nvPr/>
        </p:nvSpPr>
        <p:spPr>
          <a:xfrm>
            <a:off x="609600" y="4572000"/>
            <a:ext cx="28041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Boat cleaning / hull abrasion</a:t>
            </a:r>
            <a:endParaRPr lang="en-US" sz="1333" dirty="0"/>
          </a:p>
        </p:txBody>
      </p:sp>
      <p:sp>
        <p:nvSpPr>
          <p:cNvPr id="43" name="Shape 41"/>
          <p:cNvSpPr/>
          <p:nvPr/>
        </p:nvSpPr>
        <p:spPr>
          <a:xfrm>
            <a:off x="3535680" y="4572000"/>
            <a:ext cx="487680" cy="475488"/>
          </a:xfrm>
          <a:prstGeom prst="rect">
            <a:avLst/>
          </a:prstGeom>
          <a:solidFill>
            <a:srgbClr val="F5EE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4" name="Text 42"/>
          <p:cNvSpPr/>
          <p:nvPr/>
        </p:nvSpPr>
        <p:spPr>
          <a:xfrm>
            <a:off x="3596640" y="4572000"/>
            <a:ext cx="3657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333" dirty="0"/>
          </a:p>
        </p:txBody>
      </p:sp>
      <p:sp>
        <p:nvSpPr>
          <p:cNvPr id="45" name="Shape 43"/>
          <p:cNvSpPr/>
          <p:nvPr/>
        </p:nvSpPr>
        <p:spPr>
          <a:xfrm>
            <a:off x="4047744" y="4572000"/>
            <a:ext cx="487680" cy="475488"/>
          </a:xfrm>
          <a:prstGeom prst="rect">
            <a:avLst/>
          </a:prstGeom>
          <a:solidFill>
            <a:srgbClr val="F5EE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6" name="Text 44"/>
          <p:cNvSpPr/>
          <p:nvPr/>
        </p:nvSpPr>
        <p:spPr>
          <a:xfrm>
            <a:off x="4108704" y="4572000"/>
            <a:ext cx="3657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333" dirty="0"/>
          </a:p>
        </p:txBody>
      </p:sp>
      <p:sp>
        <p:nvSpPr>
          <p:cNvPr id="47" name="Shape 45"/>
          <p:cNvSpPr/>
          <p:nvPr/>
        </p:nvSpPr>
        <p:spPr>
          <a:xfrm>
            <a:off x="4559808" y="4572000"/>
            <a:ext cx="1097280" cy="475488"/>
          </a:xfrm>
          <a:prstGeom prst="rect">
            <a:avLst/>
          </a:prstGeom>
          <a:solidFill>
            <a:srgbClr val="F5EE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8" name="Text 46"/>
          <p:cNvSpPr/>
          <p:nvPr/>
        </p:nvSpPr>
        <p:spPr>
          <a:xfrm>
            <a:off x="4620768" y="4572000"/>
            <a:ext cx="97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B5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</a:t>
            </a:r>
            <a:endParaRPr lang="en-US" sz="1333" dirty="0"/>
          </a:p>
        </p:txBody>
      </p:sp>
      <p:sp>
        <p:nvSpPr>
          <p:cNvPr id="49" name="Shape 47"/>
          <p:cNvSpPr/>
          <p:nvPr/>
        </p:nvSpPr>
        <p:spPr>
          <a:xfrm>
            <a:off x="548640" y="5071872"/>
            <a:ext cx="2926080" cy="475488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50" name="Text 48"/>
          <p:cNvSpPr/>
          <p:nvPr/>
        </p:nvSpPr>
        <p:spPr>
          <a:xfrm>
            <a:off x="609600" y="5071872"/>
            <a:ext cx="28041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Synthetic rope &amp; fender wear</a:t>
            </a:r>
            <a:endParaRPr lang="en-US" sz="1333" dirty="0"/>
          </a:p>
        </p:txBody>
      </p:sp>
      <p:sp>
        <p:nvSpPr>
          <p:cNvPr id="51" name="Shape 49"/>
          <p:cNvSpPr/>
          <p:nvPr/>
        </p:nvSpPr>
        <p:spPr>
          <a:xfrm>
            <a:off x="3535680" y="5071872"/>
            <a:ext cx="487680" cy="475488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52" name="Text 50"/>
          <p:cNvSpPr/>
          <p:nvPr/>
        </p:nvSpPr>
        <p:spPr>
          <a:xfrm>
            <a:off x="3596640" y="5071872"/>
            <a:ext cx="3657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333" dirty="0"/>
          </a:p>
        </p:txBody>
      </p:sp>
      <p:sp>
        <p:nvSpPr>
          <p:cNvPr id="53" name="Shape 51"/>
          <p:cNvSpPr/>
          <p:nvPr/>
        </p:nvSpPr>
        <p:spPr>
          <a:xfrm>
            <a:off x="4047744" y="5071872"/>
            <a:ext cx="487680" cy="475488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54" name="Text 52"/>
          <p:cNvSpPr/>
          <p:nvPr/>
        </p:nvSpPr>
        <p:spPr>
          <a:xfrm>
            <a:off x="4108704" y="5071872"/>
            <a:ext cx="3657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333" dirty="0"/>
          </a:p>
        </p:txBody>
      </p:sp>
      <p:sp>
        <p:nvSpPr>
          <p:cNvPr id="55" name="Shape 53"/>
          <p:cNvSpPr/>
          <p:nvPr/>
        </p:nvSpPr>
        <p:spPr>
          <a:xfrm>
            <a:off x="4559808" y="5071872"/>
            <a:ext cx="1097280" cy="475488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56" name="Text 54"/>
          <p:cNvSpPr/>
          <p:nvPr/>
        </p:nvSpPr>
        <p:spPr>
          <a:xfrm>
            <a:off x="4620768" y="5071872"/>
            <a:ext cx="975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F5A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MEDIUM</a:t>
            </a:r>
            <a:endParaRPr lang="en-US" sz="1333" dirty="0"/>
          </a:p>
        </p:txBody>
      </p:sp>
      <p:sp>
        <p:nvSpPr>
          <p:cNvPr id="57" name="Shape 55"/>
          <p:cNvSpPr/>
          <p:nvPr/>
        </p:nvSpPr>
        <p:spPr>
          <a:xfrm>
            <a:off x="6198829" y="2145793"/>
            <a:ext cx="5436159" cy="4037428"/>
          </a:xfrm>
          <a:prstGeom prst="rect">
            <a:avLst/>
          </a:prstGeom>
          <a:solidFill>
            <a:srgbClr val="F5EEFF"/>
          </a:solidFill>
          <a:ln w="12700">
            <a:solidFill>
              <a:srgbClr val="F5EEFF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58" name="Shape 56"/>
          <p:cNvSpPr/>
          <p:nvPr/>
        </p:nvSpPr>
        <p:spPr>
          <a:xfrm>
            <a:off x="6198829" y="2145793"/>
            <a:ext cx="76969" cy="4045801"/>
          </a:xfrm>
          <a:prstGeom prst="rect">
            <a:avLst/>
          </a:prstGeom>
          <a:solidFill>
            <a:srgbClr val="6B46C1"/>
          </a:solidFill>
          <a:ln w="12700">
            <a:solidFill>
              <a:srgbClr val="6B46C1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59" name="Text 57"/>
          <p:cNvSpPr/>
          <p:nvPr/>
        </p:nvSpPr>
        <p:spPr>
          <a:xfrm>
            <a:off x="6339840" y="2218944"/>
            <a:ext cx="519379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33" b="1" dirty="0">
                <a:solidFill>
                  <a:srgbClr val="6B46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Practical Solutions</a:t>
            </a:r>
            <a:endParaRPr lang="en-US" sz="1733" dirty="0"/>
          </a:p>
        </p:txBody>
      </p:sp>
      <p:sp>
        <p:nvSpPr>
          <p:cNvPr id="60" name="Text 58"/>
          <p:cNvSpPr/>
          <p:nvPr/>
        </p:nvSpPr>
        <p:spPr>
          <a:xfrm>
            <a:off x="6339840" y="2670048"/>
            <a:ext cx="5193792" cy="5364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6B46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♻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Segregated waste stations with recycling fractions on pontoons</a:t>
            </a:r>
            <a:endParaRPr lang="en-US" sz="1467" dirty="0"/>
          </a:p>
        </p:txBody>
      </p:sp>
      <p:sp>
        <p:nvSpPr>
          <p:cNvPr id="61" name="Text 59"/>
          <p:cNvSpPr/>
          <p:nvPr/>
        </p:nvSpPr>
        <p:spPr>
          <a:xfrm>
            <a:off x="6339840" y="3279648"/>
            <a:ext cx="5193792" cy="5364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6B46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♻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Seabins / PortBins for surface debris and microplastics</a:t>
            </a:r>
            <a:endParaRPr lang="en-US" sz="1467" dirty="0"/>
          </a:p>
        </p:txBody>
      </p:sp>
      <p:sp>
        <p:nvSpPr>
          <p:cNvPr id="62" name="Text 60"/>
          <p:cNvSpPr/>
          <p:nvPr/>
        </p:nvSpPr>
        <p:spPr>
          <a:xfrm>
            <a:off x="6339840" y="3889248"/>
            <a:ext cx="5193792" cy="5364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6B46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♻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Ban single-use plastics at marina café and shop</a:t>
            </a:r>
            <a:endParaRPr lang="en-US" sz="1467" dirty="0"/>
          </a:p>
        </p:txBody>
      </p:sp>
      <p:sp>
        <p:nvSpPr>
          <p:cNvPr id="63" name="Text 61"/>
          <p:cNvSpPr/>
          <p:nvPr/>
        </p:nvSpPr>
        <p:spPr>
          <a:xfrm>
            <a:off x="6339840" y="4498848"/>
            <a:ext cx="5193792" cy="5364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6B46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♻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Shrink wrap take-back programme for boat owners</a:t>
            </a:r>
            <a:endParaRPr lang="en-US" sz="1467" dirty="0"/>
          </a:p>
        </p:txBody>
      </p:sp>
      <p:sp>
        <p:nvSpPr>
          <p:cNvPr id="64" name="Text 62"/>
          <p:cNvSpPr/>
          <p:nvPr/>
        </p:nvSpPr>
        <p:spPr>
          <a:xfrm>
            <a:off x="6339840" y="5108448"/>
            <a:ext cx="5193792" cy="5364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6B46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♻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Quarterly marina seabed and dock clean-up events</a:t>
            </a:r>
            <a:endParaRPr lang="en-US" sz="1467" dirty="0"/>
          </a:p>
        </p:txBody>
      </p:sp>
      <p:sp>
        <p:nvSpPr>
          <p:cNvPr id="65" name="Text 63"/>
          <p:cNvSpPr/>
          <p:nvPr/>
        </p:nvSpPr>
        <p:spPr>
          <a:xfrm>
            <a:off x="6339840" y="5718048"/>
            <a:ext cx="5193792" cy="5364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6B46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♻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 waste quantities by type — identify key sources</a:t>
            </a:r>
            <a:endParaRPr lang="en-US" sz="1467" dirty="0"/>
          </a:p>
        </p:txBody>
      </p:sp>
      <p:sp>
        <p:nvSpPr>
          <p:cNvPr id="66" name="Text 64"/>
          <p:cNvSpPr/>
          <p:nvPr/>
        </p:nvSpPr>
        <p:spPr>
          <a:xfrm>
            <a:off x="548640" y="6380971"/>
            <a:ext cx="1109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467" i="1" dirty="0">
                <a:solidFill>
                  <a:srgbClr val="4A5568"/>
                </a:solidFill>
                <a:latin typeface="Calibri"/>
                <a:ea typeface="Calibri"/>
                <a:cs typeface="Calibri"/>
              </a:rPr>
              <a:t>Lithuania: 71% of marinas have no plastic reduction measures  ·  Germany: 73% do  ·  Sweden: 86% do</a:t>
            </a:r>
            <a:endParaRPr lang="en-US" sz="1467"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66997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1382358" y="68228"/>
            <a:ext cx="11094720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6. Additional Environmental Risks</a:t>
            </a:r>
            <a:endParaRPr lang="en-US" sz="3733" dirty="0"/>
          </a:p>
        </p:txBody>
      </p:sp>
      <p:sp>
        <p:nvSpPr>
          <p:cNvPr id="7" name="Text 5"/>
          <p:cNvSpPr/>
          <p:nvPr/>
        </p:nvSpPr>
        <p:spPr>
          <a:xfrm>
            <a:off x="1293054" y="946052"/>
            <a:ext cx="110947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733" i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Fire, noise, light pollution, electromagnetic disturbance, and EMS management gaps</a:t>
            </a:r>
            <a:endParaRPr lang="en-US" sz="1733"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5D41E355-F74D-E75F-391E-94882EB8F578}"/>
              </a:ext>
            </a:extLst>
          </p:cNvPr>
          <p:cNvGrpSpPr/>
          <p:nvPr/>
        </p:nvGrpSpPr>
        <p:grpSpPr>
          <a:xfrm>
            <a:off x="548640" y="2194560"/>
            <a:ext cx="3742944" cy="1950720"/>
            <a:chOff x="411480" y="1645920"/>
            <a:chExt cx="2807208" cy="1463040"/>
          </a:xfrm>
        </p:grpSpPr>
        <p:sp>
          <p:nvSpPr>
            <p:cNvPr id="8" name="Shape 6"/>
            <p:cNvSpPr/>
            <p:nvPr/>
          </p:nvSpPr>
          <p:spPr>
            <a:xfrm>
              <a:off x="411480" y="1645920"/>
              <a:ext cx="2807208" cy="1463040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0E0E0"/>
              </a:solidFill>
              <a:prstDash val="solid"/>
            </a:ln>
            <a:effectLst>
              <a:outerShdw blurRad="63500" dist="254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9" name="Shape 7"/>
            <p:cNvSpPr/>
            <p:nvPr/>
          </p:nvSpPr>
          <p:spPr>
            <a:xfrm>
              <a:off x="411480" y="1645920"/>
              <a:ext cx="2807208" cy="329184"/>
            </a:xfrm>
            <a:prstGeom prst="rect">
              <a:avLst/>
            </a:prstGeom>
            <a:solidFill>
              <a:srgbClr val="B52A2A"/>
            </a:solidFill>
            <a:ln w="12700">
              <a:solidFill>
                <a:srgbClr val="B52A2A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0" name="Text 8"/>
            <p:cNvSpPr/>
            <p:nvPr/>
          </p:nvSpPr>
          <p:spPr>
            <a:xfrm>
              <a:off x="502920" y="1645920"/>
              <a:ext cx="2075688" cy="3291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r>
                <a:rPr lang="en-US" sz="1467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Fire Risk</a:t>
              </a:r>
              <a:endParaRPr lang="en-US" sz="1467" dirty="0"/>
            </a:p>
          </p:txBody>
        </p:sp>
        <p:sp>
          <p:nvSpPr>
            <p:cNvPr id="11" name="Shape 9"/>
            <p:cNvSpPr/>
            <p:nvPr/>
          </p:nvSpPr>
          <p:spPr>
            <a:xfrm>
              <a:off x="2505456" y="1682496"/>
              <a:ext cx="658368" cy="256032"/>
            </a:xfrm>
            <a:prstGeom prst="rect">
              <a:avLst/>
            </a:prstGeom>
            <a:solidFill>
              <a:srgbClr val="015E6E"/>
            </a:solidFill>
            <a:ln w="12700">
              <a:solidFill>
                <a:srgbClr val="015E6E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2" name="Text 10"/>
            <p:cNvSpPr/>
            <p:nvPr/>
          </p:nvSpPr>
          <p:spPr>
            <a:xfrm>
              <a:off x="2505456" y="1682496"/>
              <a:ext cx="658368" cy="25603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HIGH (L3×S4)</a:t>
              </a:r>
              <a:endParaRPr lang="en-US" sz="1000" dirty="0"/>
            </a:p>
          </p:txBody>
        </p:sp>
        <p:sp>
          <p:nvSpPr>
            <p:cNvPr id="13" name="Text 11"/>
            <p:cNvSpPr/>
            <p:nvPr/>
          </p:nvSpPr>
          <p:spPr>
            <a:xfrm>
              <a:off x="502920" y="2043081"/>
              <a:ext cx="2661456" cy="67243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467" dirty="0">
                  <a:solidFill>
                    <a:srgbClr val="4A5568"/>
                  </a:solidFill>
                  <a:latin typeface="Calibri"/>
                  <a:ea typeface="Calibri"/>
                  <a:cs typeface="Calibri"/>
                </a:rPr>
                <a:t>Toxic gases &amp; contaminated firefighting runoff.</a:t>
              </a:r>
              <a:endParaRPr lang="en-US" sz="1467">
                <a:latin typeface="Calibri"/>
                <a:ea typeface="Calibri"/>
                <a:cs typeface="Calibri"/>
              </a:endParaRPr>
            </a:p>
            <a:p>
              <a:r>
                <a:rPr lang="en-US" sz="1467" dirty="0">
                  <a:solidFill>
                    <a:srgbClr val="4A5568"/>
                  </a:solidFill>
                  <a:latin typeface="Calibri"/>
                  <a:ea typeface="Calibri"/>
                  <a:cs typeface="Calibri"/>
                </a:rPr>
                <a:t>Fire prevention systems, emergency plans, joint drills with fire brigade.</a:t>
              </a:r>
              <a:endParaRPr lang="en-US" sz="1467" dirty="0">
                <a:latin typeface="Calibri"/>
                <a:ea typeface="Calibri"/>
                <a:cs typeface="Calibri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5846735-4280-3DFA-24A1-5C8B6351AF52}"/>
              </a:ext>
            </a:extLst>
          </p:cNvPr>
          <p:cNvGrpSpPr/>
          <p:nvPr/>
        </p:nvGrpSpPr>
        <p:grpSpPr>
          <a:xfrm>
            <a:off x="4474464" y="2194560"/>
            <a:ext cx="3742944" cy="1950720"/>
            <a:chOff x="3355848" y="1645920"/>
            <a:chExt cx="2807208" cy="1463040"/>
          </a:xfrm>
        </p:grpSpPr>
        <p:sp>
          <p:nvSpPr>
            <p:cNvPr id="14" name="Shape 12"/>
            <p:cNvSpPr/>
            <p:nvPr/>
          </p:nvSpPr>
          <p:spPr>
            <a:xfrm>
              <a:off x="3355848" y="1645920"/>
              <a:ext cx="2807208" cy="1463040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0E0E0"/>
              </a:solidFill>
              <a:prstDash val="solid"/>
            </a:ln>
            <a:effectLst>
              <a:outerShdw blurRad="63500" dist="254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5" name="Shape 13"/>
            <p:cNvSpPr/>
            <p:nvPr/>
          </p:nvSpPr>
          <p:spPr>
            <a:xfrm>
              <a:off x="3355848" y="1645920"/>
              <a:ext cx="2807208" cy="329184"/>
            </a:xfrm>
            <a:prstGeom prst="rect">
              <a:avLst/>
            </a:prstGeom>
            <a:solidFill>
              <a:srgbClr val="D9652A"/>
            </a:solidFill>
            <a:ln w="12700">
              <a:solidFill>
                <a:srgbClr val="D9652A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6" name="Text 14"/>
            <p:cNvSpPr/>
            <p:nvPr/>
          </p:nvSpPr>
          <p:spPr>
            <a:xfrm>
              <a:off x="3447288" y="1645920"/>
              <a:ext cx="2075688" cy="3291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r>
                <a:rPr lang="en-US" sz="1467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Noise Pollution</a:t>
              </a:r>
              <a:endParaRPr lang="en-US" sz="1467" dirty="0"/>
            </a:p>
          </p:txBody>
        </p:sp>
        <p:sp>
          <p:nvSpPr>
            <p:cNvPr id="17" name="Shape 15"/>
            <p:cNvSpPr/>
            <p:nvPr/>
          </p:nvSpPr>
          <p:spPr>
            <a:xfrm>
              <a:off x="5449824" y="1682496"/>
              <a:ext cx="658368" cy="256032"/>
            </a:xfrm>
            <a:prstGeom prst="rect">
              <a:avLst/>
            </a:prstGeom>
            <a:solidFill>
              <a:srgbClr val="015E6E"/>
            </a:solidFill>
            <a:ln w="12700">
              <a:solidFill>
                <a:srgbClr val="015E6E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8" name="Text 16"/>
            <p:cNvSpPr/>
            <p:nvPr/>
          </p:nvSpPr>
          <p:spPr>
            <a:xfrm>
              <a:off x="5449824" y="1682496"/>
              <a:ext cx="658368" cy="25603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MEDIUM (L3×S3)</a:t>
              </a:r>
              <a:endParaRPr lang="en-US" sz="1000" dirty="0"/>
            </a:p>
          </p:txBody>
        </p:sp>
        <p:sp>
          <p:nvSpPr>
            <p:cNvPr id="19" name="Text 17"/>
            <p:cNvSpPr/>
            <p:nvPr/>
          </p:nvSpPr>
          <p:spPr>
            <a:xfrm>
              <a:off x="3434728" y="2043081"/>
              <a:ext cx="2642616" cy="102412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467" dirty="0">
                  <a:solidFill>
                    <a:srgbClr val="4A5568"/>
                  </a:solidFill>
                  <a:latin typeface="Calibri"/>
                  <a:ea typeface="Calibri"/>
                  <a:cs typeface="Calibri"/>
                </a:rPr>
                <a:t>Engine, generator &amp; maintenance noise disrupts fish </a:t>
              </a:r>
              <a:r>
                <a:rPr lang="en-US" sz="1467" dirty="0" err="1">
                  <a:solidFill>
                    <a:srgbClr val="4A5568"/>
                  </a:solidFill>
                  <a:latin typeface="Calibri"/>
                  <a:ea typeface="Calibri"/>
                  <a:cs typeface="Calibri"/>
                </a:rPr>
                <a:t>behaviour</a:t>
              </a:r>
              <a:r>
                <a:rPr lang="en-US" sz="1467" dirty="0">
                  <a:solidFill>
                    <a:srgbClr val="4A5568"/>
                  </a:solidFill>
                  <a:latin typeface="Calibri"/>
                  <a:ea typeface="Calibri"/>
                  <a:cs typeface="Calibri"/>
                </a:rPr>
                <a:t> and marine mammals.</a:t>
              </a:r>
              <a:endParaRPr lang="en-US" sz="1467">
                <a:latin typeface="Calibri"/>
                <a:ea typeface="Calibri"/>
                <a:cs typeface="Calibri"/>
              </a:endParaRPr>
            </a:p>
            <a:p>
              <a:r>
                <a:rPr lang="en-US" sz="1467" dirty="0">
                  <a:solidFill>
                    <a:srgbClr val="4A5568"/>
                  </a:solidFill>
                  <a:latin typeface="Calibri"/>
                  <a:ea typeface="Calibri"/>
                  <a:cs typeface="Calibri"/>
                </a:rPr>
                <a:t>Quiet-hour policies, low-noise equipment maintenance.</a:t>
              </a:r>
              <a:endParaRPr lang="en-US" sz="1467">
                <a:latin typeface="Calibri"/>
                <a:ea typeface="Calibri"/>
                <a:cs typeface="Calibri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BFD0A55-D157-7570-D456-556245D06FFD}"/>
              </a:ext>
            </a:extLst>
          </p:cNvPr>
          <p:cNvGrpSpPr/>
          <p:nvPr/>
        </p:nvGrpSpPr>
        <p:grpSpPr>
          <a:xfrm>
            <a:off x="8400288" y="2194560"/>
            <a:ext cx="3742944" cy="1950720"/>
            <a:chOff x="6300216" y="1645920"/>
            <a:chExt cx="2807208" cy="1463040"/>
          </a:xfrm>
        </p:grpSpPr>
        <p:sp>
          <p:nvSpPr>
            <p:cNvPr id="20" name="Shape 18"/>
            <p:cNvSpPr/>
            <p:nvPr/>
          </p:nvSpPr>
          <p:spPr>
            <a:xfrm>
              <a:off x="6300216" y="1645920"/>
              <a:ext cx="2807208" cy="1463040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0E0E0"/>
              </a:solidFill>
              <a:prstDash val="solid"/>
            </a:ln>
            <a:effectLst>
              <a:outerShdw blurRad="63500" dist="254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21" name="Shape 19"/>
            <p:cNvSpPr/>
            <p:nvPr/>
          </p:nvSpPr>
          <p:spPr>
            <a:xfrm>
              <a:off x="6300216" y="1645920"/>
              <a:ext cx="2807208" cy="329184"/>
            </a:xfrm>
            <a:prstGeom prst="rect">
              <a:avLst/>
            </a:prstGeom>
            <a:solidFill>
              <a:srgbClr val="F5A623"/>
            </a:solidFill>
            <a:ln w="12700">
              <a:solidFill>
                <a:srgbClr val="F5A623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22" name="Text 20"/>
            <p:cNvSpPr/>
            <p:nvPr/>
          </p:nvSpPr>
          <p:spPr>
            <a:xfrm>
              <a:off x="6391656" y="1645920"/>
              <a:ext cx="2075688" cy="3291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r>
                <a:rPr lang="en-US" sz="1467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Light Pollution</a:t>
              </a:r>
              <a:endParaRPr lang="en-US" sz="1467" dirty="0"/>
            </a:p>
          </p:txBody>
        </p:sp>
        <p:sp>
          <p:nvSpPr>
            <p:cNvPr id="23" name="Shape 21"/>
            <p:cNvSpPr/>
            <p:nvPr/>
          </p:nvSpPr>
          <p:spPr>
            <a:xfrm>
              <a:off x="8394192" y="1682496"/>
              <a:ext cx="658368" cy="256032"/>
            </a:xfrm>
            <a:prstGeom prst="rect">
              <a:avLst/>
            </a:prstGeom>
            <a:solidFill>
              <a:srgbClr val="015E6E"/>
            </a:solidFill>
            <a:ln w="12700">
              <a:solidFill>
                <a:srgbClr val="015E6E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24" name="Text 22"/>
            <p:cNvSpPr/>
            <p:nvPr/>
          </p:nvSpPr>
          <p:spPr>
            <a:xfrm>
              <a:off x="8394192" y="1682496"/>
              <a:ext cx="658368" cy="25603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MEDIUM (L3×S3)</a:t>
              </a:r>
              <a:endParaRPr lang="en-US" sz="1000" dirty="0"/>
            </a:p>
          </p:txBody>
        </p:sp>
        <p:sp>
          <p:nvSpPr>
            <p:cNvPr id="25" name="Text 23"/>
            <p:cNvSpPr/>
            <p:nvPr/>
          </p:nvSpPr>
          <p:spPr>
            <a:xfrm>
              <a:off x="6391656" y="2043081"/>
              <a:ext cx="2642616" cy="102412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467" dirty="0">
                  <a:solidFill>
                    <a:srgbClr val="4A5568"/>
                  </a:solidFill>
                  <a:latin typeface="Calibri"/>
                  <a:ea typeface="Calibri"/>
                  <a:cs typeface="Calibri"/>
                </a:rPr>
                <a:t>Artificial lighting disrupts fish, sea birds and invertebrate circadian rhythms.</a:t>
              </a:r>
              <a:endParaRPr lang="en-US" sz="1467">
                <a:latin typeface="Calibri"/>
                <a:ea typeface="Calibri"/>
                <a:cs typeface="Calibri"/>
              </a:endParaRPr>
            </a:p>
            <a:p>
              <a:r>
                <a:rPr lang="en-US" sz="1467" dirty="0">
                  <a:solidFill>
                    <a:srgbClr val="4A5568"/>
                  </a:solidFill>
                  <a:latin typeface="Calibri"/>
                  <a:ea typeface="Calibri"/>
                  <a:cs typeface="Calibri"/>
                </a:rPr>
                <a:t>Shielded, directional, low-intensity lighting with timers.</a:t>
              </a:r>
              <a:endParaRPr lang="en-US" sz="1467" dirty="0">
                <a:latin typeface="Calibri"/>
                <a:ea typeface="Calibri"/>
                <a:cs typeface="Calibri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B9D3328-E42E-A630-7EE6-F415B41D5AB2}"/>
              </a:ext>
            </a:extLst>
          </p:cNvPr>
          <p:cNvGrpSpPr/>
          <p:nvPr/>
        </p:nvGrpSpPr>
        <p:grpSpPr>
          <a:xfrm>
            <a:off x="6459012" y="4310676"/>
            <a:ext cx="4083584" cy="1967467"/>
            <a:chOff x="4655853" y="3264408"/>
            <a:chExt cx="3062688" cy="1475600"/>
          </a:xfrm>
        </p:grpSpPr>
        <p:sp>
          <p:nvSpPr>
            <p:cNvPr id="32" name="Shape 30"/>
            <p:cNvSpPr/>
            <p:nvPr/>
          </p:nvSpPr>
          <p:spPr>
            <a:xfrm>
              <a:off x="4655853" y="3264408"/>
              <a:ext cx="3035356" cy="1475600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0E0E0"/>
              </a:solidFill>
              <a:prstDash val="solid"/>
            </a:ln>
            <a:effectLst>
              <a:outerShdw blurRad="63500" dist="254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3" name="Shape 31"/>
            <p:cNvSpPr/>
            <p:nvPr/>
          </p:nvSpPr>
          <p:spPr>
            <a:xfrm>
              <a:off x="4655853" y="3264408"/>
              <a:ext cx="3035356" cy="297783"/>
            </a:xfrm>
            <a:prstGeom prst="rect">
              <a:avLst/>
            </a:prstGeom>
            <a:solidFill>
              <a:srgbClr val="4A5568"/>
            </a:solidFill>
            <a:ln w="12700">
              <a:solidFill>
                <a:srgbClr val="4A5568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4" name="Text 32"/>
            <p:cNvSpPr/>
            <p:nvPr/>
          </p:nvSpPr>
          <p:spPr>
            <a:xfrm>
              <a:off x="4759853" y="3264408"/>
              <a:ext cx="2887897" cy="297783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r>
                <a:rPr lang="en-US" sz="1467" b="1">
                  <a:solidFill>
                    <a:srgbClr val="FFFFFF"/>
                  </a:solidFill>
                  <a:latin typeface="Calibri"/>
                  <a:ea typeface="Calibri"/>
                  <a:cs typeface="Calibri"/>
                </a:rPr>
                <a:t>EMS Management Deficiencies</a:t>
              </a:r>
              <a:endParaRPr lang="en-US" sz="1467" dirty="0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02C7503E-B616-1354-1119-2FB53D436257}"/>
                </a:ext>
              </a:extLst>
            </p:cNvPr>
            <p:cNvGrpSpPr/>
            <p:nvPr/>
          </p:nvGrpSpPr>
          <p:grpSpPr>
            <a:xfrm>
              <a:off x="6990537" y="3275863"/>
              <a:ext cx="658368" cy="274873"/>
              <a:chOff x="8240301" y="3288423"/>
              <a:chExt cx="658368" cy="274873"/>
            </a:xfrm>
          </p:grpSpPr>
          <p:sp>
            <p:nvSpPr>
              <p:cNvPr id="35" name="Shape 33"/>
              <p:cNvSpPr/>
              <p:nvPr/>
            </p:nvSpPr>
            <p:spPr>
              <a:xfrm>
                <a:off x="8240301" y="3307264"/>
                <a:ext cx="658368" cy="256032"/>
              </a:xfrm>
              <a:prstGeom prst="rect">
                <a:avLst/>
              </a:prstGeom>
              <a:solidFill>
                <a:srgbClr val="015E6E"/>
              </a:solidFill>
              <a:ln w="12700">
                <a:solidFill>
                  <a:srgbClr val="015E6E"/>
                </a:solidFill>
                <a:prstDash val="solid"/>
              </a:ln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36" name="Text 34"/>
              <p:cNvSpPr/>
              <p:nvPr/>
            </p:nvSpPr>
            <p:spPr>
              <a:xfrm>
                <a:off x="8240301" y="3288423"/>
                <a:ext cx="658368" cy="256032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ctr"/>
              <a:lstStyle/>
              <a:p>
                <a:pPr algn="ctr"/>
                <a:r>
                  <a:rPr lang="en-US" sz="1000" b="1" dirty="0">
                    <a:solidFill>
                      <a:srgbClr val="FFFFFF"/>
                    </a:solidFill>
                    <a:latin typeface="Calibri" pitchFamily="34" charset="0"/>
                    <a:ea typeface="Calibri" pitchFamily="34" charset="-122"/>
                    <a:cs typeface="Calibri" pitchFamily="34" charset="-120"/>
                  </a:rPr>
                  <a:t>MED–HIGH (L3×S4)</a:t>
                </a:r>
                <a:endParaRPr lang="en-US" sz="1000" dirty="0"/>
              </a:p>
            </p:txBody>
          </p:sp>
        </p:grpSp>
        <p:sp>
          <p:nvSpPr>
            <p:cNvPr id="37" name="Text 35"/>
            <p:cNvSpPr/>
            <p:nvPr/>
          </p:nvSpPr>
          <p:spPr>
            <a:xfrm>
              <a:off x="4759852" y="3674130"/>
              <a:ext cx="2958689" cy="81060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467" dirty="0">
                  <a:solidFill>
                    <a:srgbClr val="4A5568"/>
                  </a:solidFill>
                  <a:latin typeface="Calibri"/>
                  <a:ea typeface="Calibri"/>
                  <a:cs typeface="Calibri"/>
                </a:rPr>
                <a:t>Unclear policies, poor staff training, lack of coordination. Increases incident probability.</a:t>
              </a:r>
              <a:endParaRPr lang="en-US" sz="1467">
                <a:latin typeface="Calibri"/>
                <a:ea typeface="Calibri"/>
                <a:cs typeface="Calibri"/>
              </a:endParaRPr>
            </a:p>
            <a:p>
              <a:r>
                <a:rPr lang="en-US" sz="1467" dirty="0">
                  <a:solidFill>
                    <a:srgbClr val="4A5568"/>
                  </a:solidFill>
                  <a:latin typeface="Calibri"/>
                  <a:ea typeface="Calibri"/>
                  <a:cs typeface="Calibri"/>
                </a:rPr>
                <a:t>ISO 14001-aligned EMS, audits, certification (Blue Flag, ECOMARINAS).</a:t>
              </a:r>
              <a:endParaRPr lang="en-US" sz="1467">
                <a:latin typeface="Calibri"/>
                <a:ea typeface="Calibri"/>
                <a:cs typeface="Calibri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992721AF-9600-A7D9-F9BA-66541E2BFF18}"/>
              </a:ext>
            </a:extLst>
          </p:cNvPr>
          <p:cNvGrpSpPr/>
          <p:nvPr/>
        </p:nvGrpSpPr>
        <p:grpSpPr>
          <a:xfrm>
            <a:off x="1771189" y="4310676"/>
            <a:ext cx="4055516" cy="1967467"/>
            <a:chOff x="-134900" y="3471656"/>
            <a:chExt cx="3041637" cy="1475600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5E8DC0DA-1F7F-EA39-E861-3D3E12A54C40}"/>
                </a:ext>
              </a:extLst>
            </p:cNvPr>
            <p:cNvGrpSpPr/>
            <p:nvPr/>
          </p:nvGrpSpPr>
          <p:grpSpPr>
            <a:xfrm>
              <a:off x="-134900" y="3471656"/>
              <a:ext cx="3041637" cy="1475600"/>
              <a:chOff x="411480" y="3264408"/>
              <a:chExt cx="3041637" cy="1475600"/>
            </a:xfrm>
          </p:grpSpPr>
          <p:sp>
            <p:nvSpPr>
              <p:cNvPr id="26" name="Shape 24"/>
              <p:cNvSpPr/>
              <p:nvPr/>
            </p:nvSpPr>
            <p:spPr>
              <a:xfrm>
                <a:off x="411480" y="3270688"/>
                <a:ext cx="3041637" cy="1469320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E0E0E0"/>
                </a:solidFill>
                <a:prstDash val="solid"/>
              </a:ln>
              <a:effectLst>
                <a:outerShdw blurRad="63500" dist="25400" dir="8100000" algn="bl" rotWithShape="0">
                  <a:srgbClr val="000000">
                    <a:alpha val="10000"/>
                  </a:srgbClr>
                </a:outerShdw>
              </a:effec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27" name="Shape 25"/>
              <p:cNvSpPr/>
              <p:nvPr/>
            </p:nvSpPr>
            <p:spPr>
              <a:xfrm>
                <a:off x="411480" y="3264408"/>
                <a:ext cx="3041637" cy="329184"/>
              </a:xfrm>
              <a:prstGeom prst="rect">
                <a:avLst/>
              </a:prstGeom>
              <a:solidFill>
                <a:srgbClr val="028090"/>
              </a:solidFill>
              <a:ln w="12700">
                <a:solidFill>
                  <a:srgbClr val="028090"/>
                </a:solidFill>
                <a:prstDash val="solid"/>
              </a:ln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28" name="Text 26"/>
              <p:cNvSpPr/>
              <p:nvPr/>
            </p:nvSpPr>
            <p:spPr>
              <a:xfrm>
                <a:off x="502920" y="3270688"/>
                <a:ext cx="2944419" cy="329184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ctr"/>
              <a:lstStyle/>
              <a:p>
                <a:r>
                  <a:rPr lang="en-US" sz="1467" b="1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</a:rPr>
                  <a:t>Electromagnetic Disturbance</a:t>
                </a:r>
                <a:endParaRPr lang="en-US" sz="1467" dirty="0"/>
              </a:p>
            </p:txBody>
          </p:sp>
          <p:sp>
            <p:nvSpPr>
              <p:cNvPr id="31" name="Text 29"/>
              <p:cNvSpPr/>
              <p:nvPr/>
            </p:nvSpPr>
            <p:spPr>
              <a:xfrm>
                <a:off x="502920" y="3674130"/>
                <a:ext cx="2851924" cy="1024128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r>
                  <a:rPr lang="en-US" sz="1467" dirty="0">
                    <a:solidFill>
                      <a:srgbClr val="4A5568"/>
                    </a:solidFill>
                    <a:latin typeface="Calibri"/>
                    <a:ea typeface="Calibri"/>
                    <a:cs typeface="Calibri"/>
                  </a:rPr>
                  <a:t>Shore power cables generate EMFs affecting electrosensitive species.</a:t>
                </a:r>
                <a:endParaRPr lang="en-US" sz="1467">
                  <a:latin typeface="Calibri"/>
                  <a:ea typeface="Calibri"/>
                  <a:cs typeface="Calibri"/>
                </a:endParaRPr>
              </a:p>
              <a:p>
                <a:r>
                  <a:rPr lang="en-US" sz="1467" dirty="0">
                    <a:solidFill>
                      <a:srgbClr val="4A5568"/>
                    </a:solidFill>
                    <a:latin typeface="Calibri"/>
                    <a:ea typeface="Calibri"/>
                    <a:cs typeface="Calibri"/>
                  </a:rPr>
                  <a:t>Best-practice cable installation and placement.</a:t>
                </a:r>
                <a:endParaRPr lang="en-US" sz="1467">
                  <a:latin typeface="Calibri"/>
                  <a:ea typeface="Calibri"/>
                  <a:cs typeface="Calibri"/>
                </a:endParaRP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C151E84F-89D6-5939-63EA-3C516B6826C7}"/>
                </a:ext>
              </a:extLst>
            </p:cNvPr>
            <p:cNvGrpSpPr/>
            <p:nvPr/>
          </p:nvGrpSpPr>
          <p:grpSpPr>
            <a:xfrm>
              <a:off x="2174664" y="3520792"/>
              <a:ext cx="658368" cy="256032"/>
              <a:chOff x="3449548" y="3338665"/>
              <a:chExt cx="658368" cy="256032"/>
            </a:xfrm>
          </p:grpSpPr>
          <p:sp>
            <p:nvSpPr>
              <p:cNvPr id="29" name="Shape 27"/>
              <p:cNvSpPr/>
              <p:nvPr/>
            </p:nvSpPr>
            <p:spPr>
              <a:xfrm>
                <a:off x="3449548" y="3338665"/>
                <a:ext cx="658368" cy="256032"/>
              </a:xfrm>
              <a:prstGeom prst="rect">
                <a:avLst/>
              </a:prstGeom>
              <a:solidFill>
                <a:srgbClr val="015E6E"/>
              </a:solidFill>
              <a:ln w="12700">
                <a:solidFill>
                  <a:srgbClr val="015E6E"/>
                </a:solidFill>
                <a:prstDash val="solid"/>
              </a:ln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30" name="Text 28"/>
              <p:cNvSpPr/>
              <p:nvPr/>
            </p:nvSpPr>
            <p:spPr>
              <a:xfrm>
                <a:off x="3449548" y="3338665"/>
                <a:ext cx="658368" cy="256032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ctr"/>
              <a:lstStyle/>
              <a:p>
                <a:pPr algn="ctr"/>
                <a:r>
                  <a:rPr lang="en-US" sz="1000" b="1" dirty="0">
                    <a:solidFill>
                      <a:srgbClr val="FFFFFF"/>
                    </a:solidFill>
                    <a:latin typeface="Calibri" pitchFamily="34" charset="0"/>
                    <a:ea typeface="Calibri" pitchFamily="34" charset="-122"/>
                    <a:cs typeface="Calibri" pitchFamily="34" charset="-120"/>
                  </a:rPr>
                  <a:t>LOW–MED (L2×S3)</a:t>
                </a:r>
                <a:endParaRPr lang="en-US" sz="1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6236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1382358" y="73152"/>
            <a:ext cx="11094720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Good Practice Looks Like</a:t>
            </a:r>
            <a:endParaRPr lang="en-US" sz="3733" dirty="0"/>
          </a:p>
        </p:txBody>
      </p:sp>
      <p:sp>
        <p:nvSpPr>
          <p:cNvPr id="7" name="Text 5"/>
          <p:cNvSpPr/>
          <p:nvPr/>
        </p:nvSpPr>
        <p:spPr>
          <a:xfrm>
            <a:off x="1382358" y="822960"/>
            <a:ext cx="110947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733" i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Before &amp; After — applying the ERMAP in your marina</a:t>
            </a:r>
            <a:endParaRPr lang="en-US" sz="1733" dirty="0"/>
          </a:p>
        </p:txBody>
      </p:sp>
      <p:sp>
        <p:nvSpPr>
          <p:cNvPr id="8" name="Shape 6"/>
          <p:cNvSpPr/>
          <p:nvPr/>
        </p:nvSpPr>
        <p:spPr>
          <a:xfrm>
            <a:off x="548640" y="2133600"/>
            <a:ext cx="5425440" cy="463296"/>
          </a:xfrm>
          <a:prstGeom prst="rect">
            <a:avLst/>
          </a:prstGeom>
          <a:solidFill>
            <a:srgbClr val="B52A2A"/>
          </a:solidFill>
          <a:ln w="12700">
            <a:solidFill>
              <a:srgbClr val="B52A2A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9" name="Text 7"/>
          <p:cNvSpPr/>
          <p:nvPr/>
        </p:nvSpPr>
        <p:spPr>
          <a:xfrm>
            <a:off x="670560" y="2133600"/>
            <a:ext cx="5181600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  Before ERMAP</a:t>
            </a:r>
            <a:endParaRPr lang="en-US" sz="1733" dirty="0"/>
          </a:p>
        </p:txBody>
      </p:sp>
      <p:sp>
        <p:nvSpPr>
          <p:cNvPr id="10" name="Shape 8"/>
          <p:cNvSpPr/>
          <p:nvPr/>
        </p:nvSpPr>
        <p:spPr>
          <a:xfrm>
            <a:off x="6217920" y="2133600"/>
            <a:ext cx="5425440" cy="463296"/>
          </a:xfrm>
          <a:prstGeom prst="rect">
            <a:avLst/>
          </a:prstGeom>
          <a:solidFill>
            <a:srgbClr val="2A7D4F"/>
          </a:solidFill>
          <a:ln w="12700">
            <a:solidFill>
              <a:srgbClr val="2A7D4F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1" name="Text 9"/>
          <p:cNvSpPr/>
          <p:nvPr/>
        </p:nvSpPr>
        <p:spPr>
          <a:xfrm>
            <a:off x="6339840" y="2133600"/>
            <a:ext cx="5181600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After ERMAP</a:t>
            </a:r>
            <a:endParaRPr lang="en-US" sz="1733" dirty="0"/>
          </a:p>
        </p:txBody>
      </p:sp>
      <p:sp>
        <p:nvSpPr>
          <p:cNvPr id="12" name="Shape 10"/>
          <p:cNvSpPr/>
          <p:nvPr/>
        </p:nvSpPr>
        <p:spPr>
          <a:xfrm>
            <a:off x="548640" y="2682240"/>
            <a:ext cx="5425440" cy="609600"/>
          </a:xfrm>
          <a:prstGeom prst="rect">
            <a:avLst/>
          </a:prstGeom>
          <a:solidFill>
            <a:srgbClr val="FCE8E8"/>
          </a:solidFill>
          <a:ln w="3810">
            <a:solidFill>
              <a:srgbClr val="DD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3" name="Text 11"/>
          <p:cNvSpPr/>
          <p:nvPr/>
        </p:nvSpPr>
        <p:spPr>
          <a:xfrm>
            <a:off x="670560" y="2682240"/>
            <a:ext cx="5193792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B5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  No written spill response procedure at fuel dock</a:t>
            </a:r>
            <a:endParaRPr lang="en-US" sz="1467" dirty="0"/>
          </a:p>
        </p:txBody>
      </p:sp>
      <p:sp>
        <p:nvSpPr>
          <p:cNvPr id="14" name="Shape 12"/>
          <p:cNvSpPr/>
          <p:nvPr/>
        </p:nvSpPr>
        <p:spPr>
          <a:xfrm>
            <a:off x="6217920" y="2682240"/>
            <a:ext cx="5425440" cy="609600"/>
          </a:xfrm>
          <a:prstGeom prst="rect">
            <a:avLst/>
          </a:prstGeom>
          <a:solidFill>
            <a:srgbClr val="E8F5EE"/>
          </a:solidFill>
          <a:ln w="3810">
            <a:solidFill>
              <a:srgbClr val="CCDD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5" name="Text 13"/>
          <p:cNvSpPr/>
          <p:nvPr/>
        </p:nvSpPr>
        <p:spPr>
          <a:xfrm>
            <a:off x="6339840" y="2682240"/>
            <a:ext cx="5193792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2A7D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Laminated spill response card posted + spill kit stocked</a:t>
            </a:r>
            <a:endParaRPr lang="en-US" sz="1467" dirty="0"/>
          </a:p>
        </p:txBody>
      </p:sp>
      <p:sp>
        <p:nvSpPr>
          <p:cNvPr id="16" name="Shape 14"/>
          <p:cNvSpPr/>
          <p:nvPr/>
        </p:nvSpPr>
        <p:spPr>
          <a:xfrm>
            <a:off x="548640" y="3377184"/>
            <a:ext cx="5425440" cy="609600"/>
          </a:xfrm>
          <a:prstGeom prst="rect">
            <a:avLst/>
          </a:prstGeom>
          <a:solidFill>
            <a:srgbClr val="FFFFFF"/>
          </a:solidFill>
          <a:ln w="3810">
            <a:solidFill>
              <a:srgbClr val="DD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7" name="Text 15"/>
          <p:cNvSpPr/>
          <p:nvPr/>
        </p:nvSpPr>
        <p:spPr>
          <a:xfrm>
            <a:off x="670560" y="3377184"/>
            <a:ext cx="5193792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B5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  Hazardous waste mixed with household bins</a:t>
            </a:r>
            <a:endParaRPr lang="en-US" sz="1467" dirty="0"/>
          </a:p>
        </p:txBody>
      </p:sp>
      <p:sp>
        <p:nvSpPr>
          <p:cNvPr id="18" name="Shape 16"/>
          <p:cNvSpPr/>
          <p:nvPr/>
        </p:nvSpPr>
        <p:spPr>
          <a:xfrm>
            <a:off x="6217920" y="3377184"/>
            <a:ext cx="5425440" cy="609600"/>
          </a:xfrm>
          <a:prstGeom prst="rect">
            <a:avLst/>
          </a:prstGeom>
          <a:solidFill>
            <a:srgbClr val="FFFFFF"/>
          </a:solidFill>
          <a:ln w="3810">
            <a:solidFill>
              <a:srgbClr val="CCDD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9" name="Text 17"/>
          <p:cNvSpPr/>
          <p:nvPr/>
        </p:nvSpPr>
        <p:spPr>
          <a:xfrm>
            <a:off x="6339840" y="3377184"/>
            <a:ext cx="5193792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2A7D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Locked, labelled hazardous waste storage, separate contractor</a:t>
            </a:r>
            <a:endParaRPr lang="en-US" sz="1467" dirty="0"/>
          </a:p>
        </p:txBody>
      </p:sp>
      <p:sp>
        <p:nvSpPr>
          <p:cNvPr id="20" name="Shape 18"/>
          <p:cNvSpPr/>
          <p:nvPr/>
        </p:nvSpPr>
        <p:spPr>
          <a:xfrm>
            <a:off x="548640" y="4072128"/>
            <a:ext cx="5425440" cy="609600"/>
          </a:xfrm>
          <a:prstGeom prst="rect">
            <a:avLst/>
          </a:prstGeom>
          <a:solidFill>
            <a:srgbClr val="FCE8E8"/>
          </a:solidFill>
          <a:ln w="3810">
            <a:solidFill>
              <a:srgbClr val="DD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1" name="Text 19"/>
          <p:cNvSpPr/>
          <p:nvPr/>
        </p:nvSpPr>
        <p:spPr>
          <a:xfrm>
            <a:off x="670560" y="4072128"/>
            <a:ext cx="5193792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B5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  No hull inspection at vessel check-in</a:t>
            </a:r>
            <a:endParaRPr lang="en-US" sz="1467" dirty="0"/>
          </a:p>
        </p:txBody>
      </p:sp>
      <p:sp>
        <p:nvSpPr>
          <p:cNvPr id="22" name="Shape 20"/>
          <p:cNvSpPr/>
          <p:nvPr/>
        </p:nvSpPr>
        <p:spPr>
          <a:xfrm>
            <a:off x="6217920" y="4072128"/>
            <a:ext cx="5425440" cy="609600"/>
          </a:xfrm>
          <a:prstGeom prst="rect">
            <a:avLst/>
          </a:prstGeom>
          <a:solidFill>
            <a:srgbClr val="E8F5EE"/>
          </a:solidFill>
          <a:ln w="3810">
            <a:solidFill>
              <a:srgbClr val="CCDD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3" name="Text 21"/>
          <p:cNvSpPr/>
          <p:nvPr/>
        </p:nvSpPr>
        <p:spPr>
          <a:xfrm>
            <a:off x="6339840" y="4072128"/>
            <a:ext cx="5193792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2A7D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'Check-in hull protocol' form completed for arriving vessels</a:t>
            </a:r>
            <a:endParaRPr lang="en-US" sz="1467" dirty="0"/>
          </a:p>
        </p:txBody>
      </p:sp>
      <p:sp>
        <p:nvSpPr>
          <p:cNvPr id="24" name="Shape 22"/>
          <p:cNvSpPr/>
          <p:nvPr/>
        </p:nvSpPr>
        <p:spPr>
          <a:xfrm>
            <a:off x="548640" y="4767072"/>
            <a:ext cx="5425440" cy="609600"/>
          </a:xfrm>
          <a:prstGeom prst="rect">
            <a:avLst/>
          </a:prstGeom>
          <a:solidFill>
            <a:srgbClr val="FFFFFF"/>
          </a:solidFill>
          <a:ln w="3810">
            <a:solidFill>
              <a:srgbClr val="DD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5" name="Text 23"/>
          <p:cNvSpPr/>
          <p:nvPr/>
        </p:nvSpPr>
        <p:spPr>
          <a:xfrm>
            <a:off x="670560" y="4767072"/>
            <a:ext cx="5193792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B5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  No water quality baseline data available</a:t>
            </a:r>
            <a:endParaRPr lang="en-US" sz="1467" dirty="0"/>
          </a:p>
        </p:txBody>
      </p:sp>
      <p:sp>
        <p:nvSpPr>
          <p:cNvPr id="26" name="Shape 24"/>
          <p:cNvSpPr/>
          <p:nvPr/>
        </p:nvSpPr>
        <p:spPr>
          <a:xfrm>
            <a:off x="6217920" y="4767072"/>
            <a:ext cx="5425440" cy="609600"/>
          </a:xfrm>
          <a:prstGeom prst="rect">
            <a:avLst/>
          </a:prstGeom>
          <a:solidFill>
            <a:srgbClr val="FFFFFF"/>
          </a:solidFill>
          <a:ln w="3810">
            <a:solidFill>
              <a:srgbClr val="CCDD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7" name="Text 25"/>
          <p:cNvSpPr/>
          <p:nvPr/>
        </p:nvSpPr>
        <p:spPr>
          <a:xfrm>
            <a:off x="6339840" y="4767072"/>
            <a:ext cx="5193792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2A7D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Seasonal monitoring log: O₂, turbidity, nutrients on file</a:t>
            </a:r>
            <a:endParaRPr lang="en-US" sz="1467" dirty="0"/>
          </a:p>
        </p:txBody>
      </p:sp>
      <p:sp>
        <p:nvSpPr>
          <p:cNvPr id="28" name="Shape 26"/>
          <p:cNvSpPr/>
          <p:nvPr/>
        </p:nvSpPr>
        <p:spPr>
          <a:xfrm>
            <a:off x="548640" y="5462016"/>
            <a:ext cx="5425440" cy="609600"/>
          </a:xfrm>
          <a:prstGeom prst="rect">
            <a:avLst/>
          </a:prstGeom>
          <a:solidFill>
            <a:srgbClr val="FCE8E8"/>
          </a:solidFill>
          <a:ln w="3810">
            <a:solidFill>
              <a:srgbClr val="DD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9" name="Text 27"/>
          <p:cNvSpPr/>
          <p:nvPr/>
        </p:nvSpPr>
        <p:spPr>
          <a:xfrm>
            <a:off x="670560" y="5462016"/>
            <a:ext cx="5193792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B5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  Pump-out out of service — no maintenance log</a:t>
            </a:r>
            <a:endParaRPr lang="en-US" sz="1467" dirty="0"/>
          </a:p>
        </p:txBody>
      </p:sp>
      <p:sp>
        <p:nvSpPr>
          <p:cNvPr id="30" name="Shape 28"/>
          <p:cNvSpPr/>
          <p:nvPr/>
        </p:nvSpPr>
        <p:spPr>
          <a:xfrm>
            <a:off x="6217920" y="5462016"/>
            <a:ext cx="5425440" cy="609600"/>
          </a:xfrm>
          <a:prstGeom prst="rect">
            <a:avLst/>
          </a:prstGeom>
          <a:solidFill>
            <a:srgbClr val="E8F5EE"/>
          </a:solidFill>
          <a:ln w="3810">
            <a:solidFill>
              <a:srgbClr val="CCDD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1" name="Text 29"/>
          <p:cNvSpPr/>
          <p:nvPr/>
        </p:nvSpPr>
        <p:spPr>
          <a:xfrm>
            <a:off x="6339840" y="5462016"/>
            <a:ext cx="5193792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2A7D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Monthly pump-out service log; boaters informed at check-in</a:t>
            </a:r>
            <a:endParaRPr lang="en-US" sz="1467" dirty="0"/>
          </a:p>
        </p:txBody>
      </p:sp>
      <p:sp>
        <p:nvSpPr>
          <p:cNvPr id="32" name="Shape 30"/>
          <p:cNvSpPr/>
          <p:nvPr/>
        </p:nvSpPr>
        <p:spPr>
          <a:xfrm>
            <a:off x="548640" y="6278880"/>
            <a:ext cx="11094720" cy="390144"/>
          </a:xfrm>
          <a:prstGeom prst="rect">
            <a:avLst/>
          </a:prstGeom>
          <a:solidFill>
            <a:srgbClr val="D6F0F3"/>
          </a:solidFill>
          <a:ln w="12700">
            <a:solidFill>
              <a:srgbClr val="D6F0F3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3" name="Text 31"/>
          <p:cNvSpPr/>
          <p:nvPr/>
        </p:nvSpPr>
        <p:spPr>
          <a:xfrm>
            <a:off x="670560" y="6278880"/>
            <a:ext cx="1085088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i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 before/after with photos — visible change is the most powerful evidence for your board and for inspectors.</a:t>
            </a:r>
            <a:endParaRPr lang="en-US" sz="1333" dirty="0"/>
          </a:p>
        </p:txBody>
      </p:sp>
    </p:spTree>
    <p:extLst>
      <p:ext uri="{BB962C8B-B14F-4D97-AF65-F5344CB8AC3E}">
        <p14:creationId xmlns:p14="http://schemas.microsoft.com/office/powerpoint/2010/main" val="16938386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1274782" y="100116"/>
            <a:ext cx="11094720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Policy &amp; Legal Framework</a:t>
            </a:r>
            <a:endParaRPr lang="en-US" sz="3733" dirty="0"/>
          </a:p>
        </p:txBody>
      </p:sp>
      <p:sp>
        <p:nvSpPr>
          <p:cNvPr id="7" name="Text 5"/>
          <p:cNvSpPr/>
          <p:nvPr/>
        </p:nvSpPr>
        <p:spPr>
          <a:xfrm>
            <a:off x="1274782" y="904050"/>
            <a:ext cx="110947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733" i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ERMAP aligns with all key international, regional and EU obligations</a:t>
            </a:r>
            <a:endParaRPr lang="en-US" sz="1733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DD448E3-5F54-1B4D-3414-5D781AE07693}"/>
              </a:ext>
            </a:extLst>
          </p:cNvPr>
          <p:cNvGrpSpPr/>
          <p:nvPr/>
        </p:nvGrpSpPr>
        <p:grpSpPr>
          <a:xfrm>
            <a:off x="548640" y="2049864"/>
            <a:ext cx="11155680" cy="1438656"/>
            <a:chOff x="411480" y="1600200"/>
            <a:chExt cx="8366760" cy="1078992"/>
          </a:xfrm>
        </p:grpSpPr>
        <p:sp>
          <p:nvSpPr>
            <p:cNvPr id="8" name="Shape 6"/>
            <p:cNvSpPr/>
            <p:nvPr/>
          </p:nvSpPr>
          <p:spPr>
            <a:xfrm>
              <a:off x="411480" y="1600200"/>
              <a:ext cx="1920240" cy="1078992"/>
            </a:xfrm>
            <a:prstGeom prst="rect">
              <a:avLst/>
            </a:prstGeom>
            <a:solidFill>
              <a:srgbClr val="015E6E"/>
            </a:solidFill>
            <a:ln w="12700">
              <a:solidFill>
                <a:srgbClr val="015E6E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9" name="Text 7"/>
            <p:cNvSpPr/>
            <p:nvPr/>
          </p:nvSpPr>
          <p:spPr>
            <a:xfrm>
              <a:off x="502920" y="1600200"/>
              <a:ext cx="1755648" cy="107899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/>
              <a:r>
                <a:rPr lang="en-US" sz="1600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International</a:t>
              </a:r>
              <a:endParaRPr lang="en-US" sz="1600" dirty="0"/>
            </a:p>
          </p:txBody>
        </p:sp>
        <p:sp>
          <p:nvSpPr>
            <p:cNvPr id="10" name="Shape 8"/>
            <p:cNvSpPr/>
            <p:nvPr/>
          </p:nvSpPr>
          <p:spPr>
            <a:xfrm>
              <a:off x="2377440" y="1600200"/>
              <a:ext cx="6400800" cy="1078992"/>
            </a:xfrm>
            <a:prstGeom prst="rect">
              <a:avLst/>
            </a:prstGeom>
            <a:solidFill>
              <a:srgbClr val="D6F0F3"/>
            </a:solidFill>
            <a:ln w="3810">
              <a:solidFill>
                <a:srgbClr val="CCCCCC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1" name="Text 9"/>
            <p:cNvSpPr/>
            <p:nvPr/>
          </p:nvSpPr>
          <p:spPr>
            <a:xfrm>
              <a:off x="2468327" y="1691640"/>
              <a:ext cx="6199632" cy="40233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467" b="1" dirty="0">
                  <a:solidFill>
                    <a:srgbClr val="028090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• </a:t>
              </a:r>
              <a:r>
                <a:rPr lang="en-US" sz="1467" dirty="0">
                  <a:solidFill>
                    <a:srgbClr val="4A5568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MARPOL Convention — pollution from ships (sewage, garbage, oil, hazardous substances)</a:t>
              </a:r>
              <a:endParaRPr lang="en-US" sz="1467" dirty="0"/>
            </a:p>
          </p:txBody>
        </p:sp>
        <p:sp>
          <p:nvSpPr>
            <p:cNvPr id="12" name="Text 10"/>
            <p:cNvSpPr/>
            <p:nvPr/>
          </p:nvSpPr>
          <p:spPr>
            <a:xfrm>
              <a:off x="2468327" y="2045493"/>
              <a:ext cx="6199632" cy="40233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467" b="1" dirty="0">
                  <a:solidFill>
                    <a:srgbClr val="028090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• </a:t>
              </a:r>
              <a:r>
                <a:rPr lang="en-US" sz="1467" dirty="0">
                  <a:solidFill>
                    <a:srgbClr val="4A5568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HELCOM (Helsinki Convention) — nutrient reduction, waste management, invasive species in the Baltic</a:t>
              </a:r>
              <a:endParaRPr lang="en-US" sz="1467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02AE6FA-8202-57F4-97D3-60D88910D65E}"/>
              </a:ext>
            </a:extLst>
          </p:cNvPr>
          <p:cNvGrpSpPr/>
          <p:nvPr/>
        </p:nvGrpSpPr>
        <p:grpSpPr>
          <a:xfrm>
            <a:off x="548640" y="3609703"/>
            <a:ext cx="11155680" cy="1438656"/>
            <a:chOff x="411480" y="2788920"/>
            <a:chExt cx="8366760" cy="1078992"/>
          </a:xfrm>
        </p:grpSpPr>
        <p:sp>
          <p:nvSpPr>
            <p:cNvPr id="13" name="Shape 11"/>
            <p:cNvSpPr/>
            <p:nvPr/>
          </p:nvSpPr>
          <p:spPr>
            <a:xfrm>
              <a:off x="411480" y="2788920"/>
              <a:ext cx="1920240" cy="1078992"/>
            </a:xfrm>
            <a:prstGeom prst="rect">
              <a:avLst/>
            </a:prstGeom>
            <a:solidFill>
              <a:srgbClr val="015E6E"/>
            </a:solidFill>
            <a:ln w="12700">
              <a:solidFill>
                <a:srgbClr val="015E6E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4" name="Text 12"/>
            <p:cNvSpPr/>
            <p:nvPr/>
          </p:nvSpPr>
          <p:spPr>
            <a:xfrm>
              <a:off x="502920" y="2788920"/>
              <a:ext cx="1755648" cy="107899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/>
              <a:r>
                <a:rPr lang="en-US" sz="1600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EU Directives</a:t>
              </a:r>
              <a:endParaRPr lang="en-US" sz="1600" dirty="0"/>
            </a:p>
          </p:txBody>
        </p:sp>
        <p:sp>
          <p:nvSpPr>
            <p:cNvPr id="15" name="Shape 13"/>
            <p:cNvSpPr/>
            <p:nvPr/>
          </p:nvSpPr>
          <p:spPr>
            <a:xfrm>
              <a:off x="2377440" y="2788920"/>
              <a:ext cx="6400800" cy="1078992"/>
            </a:xfrm>
            <a:prstGeom prst="rect">
              <a:avLst/>
            </a:prstGeom>
            <a:solidFill>
              <a:srgbClr val="F4F8F9"/>
            </a:solidFill>
            <a:ln w="3810">
              <a:solidFill>
                <a:srgbClr val="CCCCCC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6" name="Text 14"/>
            <p:cNvSpPr/>
            <p:nvPr/>
          </p:nvSpPr>
          <p:spPr>
            <a:xfrm>
              <a:off x="2468327" y="2842679"/>
              <a:ext cx="6199632" cy="40233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467" b="1" dirty="0">
                  <a:solidFill>
                    <a:srgbClr val="028090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• </a:t>
              </a:r>
              <a:r>
                <a:rPr lang="en-US" sz="1467" dirty="0">
                  <a:solidFill>
                    <a:srgbClr val="4A5568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Water Framework Directive (2000/60/EC) — good ecological &amp; chemical status of surface waters</a:t>
              </a:r>
              <a:endParaRPr lang="en-US" sz="1467" dirty="0"/>
            </a:p>
          </p:txBody>
        </p:sp>
        <p:sp>
          <p:nvSpPr>
            <p:cNvPr id="17" name="Text 15"/>
            <p:cNvSpPr/>
            <p:nvPr/>
          </p:nvSpPr>
          <p:spPr>
            <a:xfrm>
              <a:off x="2468327" y="3196531"/>
              <a:ext cx="6199632" cy="40233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467" b="1" dirty="0">
                  <a:solidFill>
                    <a:srgbClr val="028090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• </a:t>
              </a:r>
              <a:r>
                <a:rPr lang="en-US" sz="1467" dirty="0">
                  <a:solidFill>
                    <a:srgbClr val="4A5568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Marine Strategy Framework Directive (2008/56/EC) — good environmental status of marine waters</a:t>
              </a:r>
              <a:endParaRPr lang="en-US" sz="1467" dirty="0"/>
            </a:p>
          </p:txBody>
        </p:sp>
        <p:sp>
          <p:nvSpPr>
            <p:cNvPr id="18" name="Text 16"/>
            <p:cNvSpPr/>
            <p:nvPr/>
          </p:nvSpPr>
          <p:spPr>
            <a:xfrm>
              <a:off x="2468328" y="3606906"/>
              <a:ext cx="6256153" cy="201369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467" b="1" dirty="0">
                  <a:solidFill>
                    <a:srgbClr val="028090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• </a:t>
              </a:r>
              <a:r>
                <a:rPr lang="en-US" sz="1467" dirty="0">
                  <a:solidFill>
                    <a:srgbClr val="4A5568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Invasive Alien Species Regulation (EU) 1143/2014 — prevention and management of invasive species</a:t>
              </a:r>
              <a:endParaRPr lang="en-US" sz="1467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1A40B68-6C18-FEC7-B754-1D7436324FE7}"/>
              </a:ext>
            </a:extLst>
          </p:cNvPr>
          <p:cNvGrpSpPr/>
          <p:nvPr/>
        </p:nvGrpSpPr>
        <p:grpSpPr>
          <a:xfrm>
            <a:off x="548640" y="5169541"/>
            <a:ext cx="11155680" cy="1534987"/>
            <a:chOff x="411480" y="3977640"/>
            <a:chExt cx="8366760" cy="1151240"/>
          </a:xfrm>
        </p:grpSpPr>
        <p:sp>
          <p:nvSpPr>
            <p:cNvPr id="19" name="Shape 17"/>
            <p:cNvSpPr/>
            <p:nvPr/>
          </p:nvSpPr>
          <p:spPr>
            <a:xfrm>
              <a:off x="411480" y="3977640"/>
              <a:ext cx="1920240" cy="1078992"/>
            </a:xfrm>
            <a:prstGeom prst="rect">
              <a:avLst/>
            </a:prstGeom>
            <a:solidFill>
              <a:srgbClr val="015E6E"/>
            </a:solidFill>
            <a:ln w="12700">
              <a:solidFill>
                <a:srgbClr val="015E6E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20" name="Text 18"/>
            <p:cNvSpPr/>
            <p:nvPr/>
          </p:nvSpPr>
          <p:spPr>
            <a:xfrm>
              <a:off x="502920" y="3977640"/>
              <a:ext cx="1755648" cy="107899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/>
              <a:r>
                <a:rPr lang="en-US" sz="1600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Voluntary Frameworks</a:t>
              </a:r>
              <a:endParaRPr lang="en-US" sz="1600" dirty="0"/>
            </a:p>
          </p:txBody>
        </p:sp>
        <p:sp>
          <p:nvSpPr>
            <p:cNvPr id="21" name="Shape 19"/>
            <p:cNvSpPr/>
            <p:nvPr/>
          </p:nvSpPr>
          <p:spPr>
            <a:xfrm>
              <a:off x="2377440" y="3977640"/>
              <a:ext cx="6400800" cy="1078992"/>
            </a:xfrm>
            <a:prstGeom prst="rect">
              <a:avLst/>
            </a:prstGeom>
            <a:solidFill>
              <a:srgbClr val="D6F0F3"/>
            </a:solidFill>
            <a:ln w="3810">
              <a:solidFill>
                <a:srgbClr val="CCCCCC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22" name="Text 20"/>
            <p:cNvSpPr/>
            <p:nvPr/>
          </p:nvSpPr>
          <p:spPr>
            <a:xfrm>
              <a:off x="2468327" y="4069080"/>
              <a:ext cx="6199632" cy="40233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467" b="1" dirty="0">
                  <a:solidFill>
                    <a:srgbClr val="028090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• </a:t>
              </a:r>
              <a:r>
                <a:rPr lang="en-US" sz="1467" dirty="0">
                  <a:solidFill>
                    <a:srgbClr val="4A5568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ISO 14001:2015 — Environmental Management System framework underpinning the ERMAP</a:t>
              </a:r>
              <a:endParaRPr lang="en-US" sz="1467" dirty="0"/>
            </a:p>
          </p:txBody>
        </p:sp>
        <p:sp>
          <p:nvSpPr>
            <p:cNvPr id="23" name="Text 21"/>
            <p:cNvSpPr/>
            <p:nvPr/>
          </p:nvSpPr>
          <p:spPr>
            <a:xfrm>
              <a:off x="2468327" y="4391532"/>
              <a:ext cx="6199632" cy="40233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467" b="1" dirty="0">
                  <a:solidFill>
                    <a:srgbClr val="028090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• </a:t>
              </a:r>
              <a:r>
                <a:rPr lang="en-US" sz="1467" dirty="0">
                  <a:solidFill>
                    <a:srgbClr val="4A5568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Blue Flag for Marinas — wastewater, waste, energy, biodiversity, and awareness criteria</a:t>
              </a:r>
              <a:endParaRPr lang="en-US" sz="1467" dirty="0"/>
            </a:p>
          </p:txBody>
        </p:sp>
        <p:sp>
          <p:nvSpPr>
            <p:cNvPr id="24" name="Text 22"/>
            <p:cNvSpPr/>
            <p:nvPr/>
          </p:nvSpPr>
          <p:spPr>
            <a:xfrm>
              <a:off x="2468327" y="4726544"/>
              <a:ext cx="6199632" cy="40233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467" b="1" dirty="0">
                  <a:solidFill>
                    <a:srgbClr val="028090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• </a:t>
              </a:r>
              <a:r>
                <a:rPr lang="en-US" sz="1467" dirty="0">
                  <a:solidFill>
                    <a:srgbClr val="4A5568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ECOMARINAS Certification — integrating ERMAP outcomes into the certification indicator system</a:t>
              </a:r>
              <a:endParaRPr lang="en-US" sz="1467" dirty="0"/>
            </a:p>
          </p:txBody>
        </p:sp>
      </p:grpSp>
    </p:spTree>
    <p:extLst>
      <p:ext uri="{BB962C8B-B14F-4D97-AF65-F5344CB8AC3E}">
        <p14:creationId xmlns:p14="http://schemas.microsoft.com/office/powerpoint/2010/main" val="30589660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1328570" y="150056"/>
            <a:ext cx="11094720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Implementation Roadmap</a:t>
            </a:r>
            <a:endParaRPr lang="en-US" sz="3733" dirty="0"/>
          </a:p>
        </p:txBody>
      </p:sp>
      <p:sp>
        <p:nvSpPr>
          <p:cNvPr id="7" name="Text 5"/>
          <p:cNvSpPr/>
          <p:nvPr/>
        </p:nvSpPr>
        <p:spPr>
          <a:xfrm>
            <a:off x="1328570" y="981857"/>
            <a:ext cx="110947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733" i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phased approach to embedding ERMAP in your marina operations</a:t>
            </a:r>
            <a:endParaRPr lang="en-US" sz="1733" dirty="0"/>
          </a:p>
        </p:txBody>
      </p:sp>
      <p:sp>
        <p:nvSpPr>
          <p:cNvPr id="8" name="Shape 6"/>
          <p:cNvSpPr/>
          <p:nvPr/>
        </p:nvSpPr>
        <p:spPr>
          <a:xfrm>
            <a:off x="3291840" y="3718560"/>
            <a:ext cx="146304" cy="0"/>
          </a:xfrm>
          <a:prstGeom prst="line">
            <a:avLst/>
          </a:prstGeom>
          <a:noFill/>
          <a:ln w="25400">
            <a:solidFill>
              <a:srgbClr val="9DD9E0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9" name="Shape 7"/>
          <p:cNvSpPr/>
          <p:nvPr/>
        </p:nvSpPr>
        <p:spPr>
          <a:xfrm>
            <a:off x="548640" y="2133601"/>
            <a:ext cx="2682240" cy="3968095"/>
          </a:xfrm>
          <a:prstGeom prst="rect">
            <a:avLst/>
          </a:prstGeom>
          <a:solidFill>
            <a:srgbClr val="FFFFFF"/>
          </a:solidFill>
          <a:ln w="6350">
            <a:solidFill>
              <a:srgbClr val="E0E0E0"/>
            </a:solidFill>
            <a:prstDash val="solid"/>
          </a:ln>
          <a:effectLst>
            <a:outerShdw blurRad="762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0" name="Shape 8"/>
          <p:cNvSpPr/>
          <p:nvPr/>
        </p:nvSpPr>
        <p:spPr>
          <a:xfrm>
            <a:off x="548640" y="2133600"/>
            <a:ext cx="2682240" cy="853440"/>
          </a:xfrm>
          <a:prstGeom prst="rect">
            <a:avLst/>
          </a:prstGeom>
          <a:solidFill>
            <a:srgbClr val="B52A2A"/>
          </a:solidFill>
          <a:ln w="12700">
            <a:solidFill>
              <a:srgbClr val="B52A2A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1" name="Text 9"/>
          <p:cNvSpPr/>
          <p:nvPr/>
        </p:nvSpPr>
        <p:spPr>
          <a:xfrm>
            <a:off x="646176" y="2133600"/>
            <a:ext cx="2511552" cy="853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1</a:t>
            </a:r>
            <a:endParaRPr lang="en-US" sz="1467" dirty="0"/>
          </a:p>
          <a:p>
            <a:pPr algn="ctr"/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0–30 days</a:t>
            </a:r>
            <a:endParaRPr lang="en-US" sz="1467" dirty="0"/>
          </a:p>
        </p:txBody>
      </p:sp>
      <p:sp>
        <p:nvSpPr>
          <p:cNvPr id="12" name="Text 10"/>
          <p:cNvSpPr/>
          <p:nvPr/>
        </p:nvSpPr>
        <p:spPr>
          <a:xfrm>
            <a:off x="646176" y="3048000"/>
            <a:ext cx="2511552" cy="426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1" dirty="0">
                <a:solidFill>
                  <a:srgbClr val="B5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Assess &amp; Document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670560" y="3560064"/>
            <a:ext cx="2462784" cy="792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B5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Complete the ERMAP risk matrices for all 6 areas</a:t>
            </a:r>
            <a:endParaRPr lang="en-US" sz="1467" dirty="0"/>
          </a:p>
        </p:txBody>
      </p:sp>
      <p:sp>
        <p:nvSpPr>
          <p:cNvPr id="14" name="Text 12"/>
          <p:cNvSpPr/>
          <p:nvPr/>
        </p:nvSpPr>
        <p:spPr>
          <a:xfrm>
            <a:off x="670560" y="4437888"/>
            <a:ext cx="2462784" cy="792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B5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Identify your highest-risk activities (score 12–25)</a:t>
            </a:r>
            <a:endParaRPr lang="en-US" sz="1467" dirty="0"/>
          </a:p>
        </p:txBody>
      </p:sp>
      <p:sp>
        <p:nvSpPr>
          <p:cNvPr id="15" name="Text 13"/>
          <p:cNvSpPr/>
          <p:nvPr/>
        </p:nvSpPr>
        <p:spPr>
          <a:xfrm>
            <a:off x="670560" y="5315712"/>
            <a:ext cx="2462784" cy="792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B5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existing procedures &amp; documentation gaps</a:t>
            </a:r>
            <a:endParaRPr lang="en-US" sz="1467" dirty="0"/>
          </a:p>
        </p:txBody>
      </p:sp>
      <p:sp>
        <p:nvSpPr>
          <p:cNvPr id="16" name="Shape 14"/>
          <p:cNvSpPr/>
          <p:nvPr/>
        </p:nvSpPr>
        <p:spPr>
          <a:xfrm>
            <a:off x="6156960" y="3718560"/>
            <a:ext cx="146304" cy="0"/>
          </a:xfrm>
          <a:prstGeom prst="line">
            <a:avLst/>
          </a:prstGeom>
          <a:noFill/>
          <a:ln w="25400">
            <a:solidFill>
              <a:srgbClr val="9DD9E0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7" name="Shape 15"/>
          <p:cNvSpPr/>
          <p:nvPr/>
        </p:nvSpPr>
        <p:spPr>
          <a:xfrm>
            <a:off x="3438880" y="2133601"/>
            <a:ext cx="2657120" cy="3968095"/>
          </a:xfrm>
          <a:prstGeom prst="rect">
            <a:avLst/>
          </a:prstGeom>
          <a:solidFill>
            <a:srgbClr val="FFFFFF"/>
          </a:solidFill>
          <a:ln w="6350">
            <a:solidFill>
              <a:srgbClr val="E0E0E0"/>
            </a:solidFill>
            <a:prstDash val="solid"/>
          </a:ln>
          <a:effectLst>
            <a:outerShdw blurRad="762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8" name="Shape 16"/>
          <p:cNvSpPr/>
          <p:nvPr/>
        </p:nvSpPr>
        <p:spPr>
          <a:xfrm>
            <a:off x="3413760" y="2133600"/>
            <a:ext cx="2682240" cy="853440"/>
          </a:xfrm>
          <a:prstGeom prst="rect">
            <a:avLst/>
          </a:prstGeom>
          <a:solidFill>
            <a:srgbClr val="D9652A"/>
          </a:solidFill>
          <a:ln w="12700">
            <a:solidFill>
              <a:srgbClr val="D9652A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9" name="Text 17"/>
          <p:cNvSpPr/>
          <p:nvPr/>
        </p:nvSpPr>
        <p:spPr>
          <a:xfrm>
            <a:off x="3511296" y="2133600"/>
            <a:ext cx="2511552" cy="853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2</a:t>
            </a:r>
            <a:endParaRPr lang="en-US" sz="1467" dirty="0"/>
          </a:p>
          <a:p>
            <a:pPr algn="ctr"/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30–90 days</a:t>
            </a:r>
            <a:endParaRPr lang="en-US" sz="1467" dirty="0"/>
          </a:p>
        </p:txBody>
      </p:sp>
      <p:sp>
        <p:nvSpPr>
          <p:cNvPr id="20" name="Text 18"/>
          <p:cNvSpPr/>
          <p:nvPr/>
        </p:nvSpPr>
        <p:spPr>
          <a:xfrm>
            <a:off x="3511296" y="3048000"/>
            <a:ext cx="2511552" cy="426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1" dirty="0">
                <a:solidFill>
                  <a:srgbClr val="D965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Quick Wins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3535680" y="3560064"/>
            <a:ext cx="2462784" cy="792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D965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Post laminated spill response procedure at fuel dock</a:t>
            </a:r>
            <a:endParaRPr lang="en-US" sz="1467" dirty="0"/>
          </a:p>
        </p:txBody>
      </p:sp>
      <p:sp>
        <p:nvSpPr>
          <p:cNvPr id="22" name="Text 20"/>
          <p:cNvSpPr/>
          <p:nvPr/>
        </p:nvSpPr>
        <p:spPr>
          <a:xfrm>
            <a:off x="3535680" y="4437888"/>
            <a:ext cx="2462784" cy="792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D965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Label all waste bins; add hazardous waste lockbox</a:t>
            </a:r>
            <a:endParaRPr lang="en-US" sz="1467" dirty="0"/>
          </a:p>
        </p:txBody>
      </p:sp>
      <p:sp>
        <p:nvSpPr>
          <p:cNvPr id="23" name="Text 21"/>
          <p:cNvSpPr/>
          <p:nvPr/>
        </p:nvSpPr>
        <p:spPr>
          <a:xfrm>
            <a:off x="3535680" y="5315712"/>
            <a:ext cx="2462784" cy="792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D965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Train all staff on spill response &amp; pump-out procedure</a:t>
            </a:r>
            <a:endParaRPr lang="en-US" sz="1467" dirty="0"/>
          </a:p>
        </p:txBody>
      </p:sp>
      <p:sp>
        <p:nvSpPr>
          <p:cNvPr id="24" name="Shape 22"/>
          <p:cNvSpPr/>
          <p:nvPr/>
        </p:nvSpPr>
        <p:spPr>
          <a:xfrm>
            <a:off x="9022080" y="3718560"/>
            <a:ext cx="146304" cy="0"/>
          </a:xfrm>
          <a:prstGeom prst="line">
            <a:avLst/>
          </a:prstGeom>
          <a:noFill/>
          <a:ln w="25400">
            <a:solidFill>
              <a:srgbClr val="9DD9E0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5" name="Shape 23"/>
          <p:cNvSpPr/>
          <p:nvPr/>
        </p:nvSpPr>
        <p:spPr>
          <a:xfrm>
            <a:off x="6304000" y="2133601"/>
            <a:ext cx="2657120" cy="3968095"/>
          </a:xfrm>
          <a:prstGeom prst="rect">
            <a:avLst/>
          </a:prstGeom>
          <a:solidFill>
            <a:srgbClr val="FFFFFF"/>
          </a:solidFill>
          <a:ln w="6350">
            <a:solidFill>
              <a:srgbClr val="E0E0E0"/>
            </a:solidFill>
            <a:prstDash val="solid"/>
          </a:ln>
          <a:effectLst>
            <a:outerShdw blurRad="762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26" name="Shape 24"/>
          <p:cNvSpPr/>
          <p:nvPr/>
        </p:nvSpPr>
        <p:spPr>
          <a:xfrm>
            <a:off x="6278880" y="2133600"/>
            <a:ext cx="2682240" cy="85344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7" name="Text 25"/>
          <p:cNvSpPr/>
          <p:nvPr/>
        </p:nvSpPr>
        <p:spPr>
          <a:xfrm>
            <a:off x="6376416" y="2133600"/>
            <a:ext cx="2511552" cy="853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3</a:t>
            </a:r>
            <a:endParaRPr lang="en-US" sz="1467" dirty="0"/>
          </a:p>
          <a:p>
            <a:pPr algn="ctr"/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90 days–6 months</a:t>
            </a:r>
            <a:endParaRPr lang="en-US" sz="1467" dirty="0"/>
          </a:p>
        </p:txBody>
      </p:sp>
      <p:sp>
        <p:nvSpPr>
          <p:cNvPr id="28" name="Text 26"/>
          <p:cNvSpPr/>
          <p:nvPr/>
        </p:nvSpPr>
        <p:spPr>
          <a:xfrm>
            <a:off x="6376416" y="3048000"/>
            <a:ext cx="2511552" cy="426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Structural Improvements</a:t>
            </a:r>
            <a:endParaRPr lang="en-US" sz="1600" dirty="0"/>
          </a:p>
        </p:txBody>
      </p:sp>
      <p:sp>
        <p:nvSpPr>
          <p:cNvPr id="29" name="Text 27"/>
          <p:cNvSpPr/>
          <p:nvPr/>
        </p:nvSpPr>
        <p:spPr>
          <a:xfrm>
            <a:off x="6400800" y="3560064"/>
            <a:ext cx="2462784" cy="792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Upgrade pump-out accessibility; schedule maintenance</a:t>
            </a:r>
            <a:endParaRPr lang="en-US" sz="1467" dirty="0"/>
          </a:p>
        </p:txBody>
      </p:sp>
      <p:sp>
        <p:nvSpPr>
          <p:cNvPr id="30" name="Text 28"/>
          <p:cNvSpPr/>
          <p:nvPr/>
        </p:nvSpPr>
        <p:spPr>
          <a:xfrm>
            <a:off x="6400800" y="4437888"/>
            <a:ext cx="2462784" cy="792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Install Seabin or PortBin in marina basin</a:t>
            </a:r>
            <a:endParaRPr lang="en-US" sz="1467" dirty="0"/>
          </a:p>
        </p:txBody>
      </p:sp>
      <p:sp>
        <p:nvSpPr>
          <p:cNvPr id="31" name="Text 29"/>
          <p:cNvSpPr/>
          <p:nvPr/>
        </p:nvSpPr>
        <p:spPr>
          <a:xfrm>
            <a:off x="6400800" y="5315712"/>
            <a:ext cx="2462784" cy="792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Begin baseline water quality monitoring log</a:t>
            </a:r>
            <a:endParaRPr lang="en-US" sz="1467" dirty="0"/>
          </a:p>
        </p:txBody>
      </p:sp>
      <p:sp>
        <p:nvSpPr>
          <p:cNvPr id="32" name="Shape 30"/>
          <p:cNvSpPr/>
          <p:nvPr/>
        </p:nvSpPr>
        <p:spPr>
          <a:xfrm>
            <a:off x="9169120" y="2133601"/>
            <a:ext cx="2657120" cy="3968095"/>
          </a:xfrm>
          <a:prstGeom prst="rect">
            <a:avLst/>
          </a:prstGeom>
          <a:solidFill>
            <a:srgbClr val="FFFFFF"/>
          </a:solidFill>
          <a:ln w="6350">
            <a:solidFill>
              <a:srgbClr val="E0E0E0"/>
            </a:solidFill>
            <a:prstDash val="solid"/>
          </a:ln>
          <a:effectLst>
            <a:outerShdw blurRad="762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33" name="Shape 31"/>
          <p:cNvSpPr/>
          <p:nvPr/>
        </p:nvSpPr>
        <p:spPr>
          <a:xfrm>
            <a:off x="9144000" y="2133600"/>
            <a:ext cx="2682240" cy="853440"/>
          </a:xfrm>
          <a:prstGeom prst="rect">
            <a:avLst/>
          </a:prstGeom>
          <a:solidFill>
            <a:srgbClr val="2A7D4F"/>
          </a:solidFill>
          <a:ln w="12700">
            <a:solidFill>
              <a:srgbClr val="2A7D4F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4" name="Text 32"/>
          <p:cNvSpPr/>
          <p:nvPr/>
        </p:nvSpPr>
        <p:spPr>
          <a:xfrm>
            <a:off x="9241536" y="2133600"/>
            <a:ext cx="2511552" cy="853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4</a:t>
            </a:r>
            <a:endParaRPr lang="en-US" sz="1467" dirty="0"/>
          </a:p>
          <a:p>
            <a:pPr algn="ctr"/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Ongoing</a:t>
            </a:r>
            <a:endParaRPr lang="en-US" sz="1467" dirty="0"/>
          </a:p>
        </p:txBody>
      </p:sp>
      <p:sp>
        <p:nvSpPr>
          <p:cNvPr id="35" name="Text 33"/>
          <p:cNvSpPr/>
          <p:nvPr/>
        </p:nvSpPr>
        <p:spPr>
          <a:xfrm>
            <a:off x="9241536" y="3048000"/>
            <a:ext cx="2511552" cy="426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1" dirty="0">
                <a:solidFill>
                  <a:srgbClr val="2A7D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Monitor &amp; Improve</a:t>
            </a:r>
            <a:endParaRPr lang="en-US" sz="1600" dirty="0"/>
          </a:p>
        </p:txBody>
      </p:sp>
      <p:sp>
        <p:nvSpPr>
          <p:cNvPr id="36" name="Text 34"/>
          <p:cNvSpPr/>
          <p:nvPr/>
        </p:nvSpPr>
        <p:spPr>
          <a:xfrm>
            <a:off x="9265920" y="3560064"/>
            <a:ext cx="2462784" cy="792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2A7D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Annual ERMAP review — update risk ratings</a:t>
            </a:r>
            <a:endParaRPr lang="en-US" sz="1467" dirty="0"/>
          </a:p>
        </p:txBody>
      </p:sp>
      <p:sp>
        <p:nvSpPr>
          <p:cNvPr id="37" name="Text 35"/>
          <p:cNvSpPr/>
          <p:nvPr/>
        </p:nvSpPr>
        <p:spPr>
          <a:xfrm>
            <a:off x="9265920" y="4437888"/>
            <a:ext cx="2462784" cy="792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2A7D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Pursue ECOMARINAS or Blue Flag certification</a:t>
            </a:r>
            <a:endParaRPr lang="en-US" sz="1467" dirty="0"/>
          </a:p>
        </p:txBody>
      </p:sp>
      <p:sp>
        <p:nvSpPr>
          <p:cNvPr id="38" name="Text 36"/>
          <p:cNvSpPr/>
          <p:nvPr/>
        </p:nvSpPr>
        <p:spPr>
          <a:xfrm>
            <a:off x="9265920" y="5315712"/>
            <a:ext cx="2462784" cy="792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2A7D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 before/after improvements for board &amp; inspectors</a:t>
            </a:r>
            <a:endParaRPr lang="en-US" sz="1467" dirty="0"/>
          </a:p>
        </p:txBody>
      </p:sp>
      <p:sp>
        <p:nvSpPr>
          <p:cNvPr id="39" name="Text 37"/>
          <p:cNvSpPr/>
          <p:nvPr/>
        </p:nvSpPr>
        <p:spPr>
          <a:xfrm>
            <a:off x="548640" y="6342184"/>
            <a:ext cx="1109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467" i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Within 90 days, every participating marina should implement at least one visible improvement — documented with before/after evidence.</a:t>
            </a:r>
            <a:endParaRPr lang="en-US" sz="1467" dirty="0"/>
          </a:p>
        </p:txBody>
      </p:sp>
    </p:spTree>
    <p:extLst>
      <p:ext uri="{BB962C8B-B14F-4D97-AF65-F5344CB8AC3E}">
        <p14:creationId xmlns:p14="http://schemas.microsoft.com/office/powerpoint/2010/main" val="3796872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1261334" y="182880"/>
            <a:ext cx="11094720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Roles &amp; Responsibilities</a:t>
            </a:r>
            <a:endParaRPr lang="en-US" sz="3733" dirty="0"/>
          </a:p>
        </p:txBody>
      </p:sp>
      <p:sp>
        <p:nvSpPr>
          <p:cNvPr id="7" name="Text 5"/>
          <p:cNvSpPr/>
          <p:nvPr/>
        </p:nvSpPr>
        <p:spPr>
          <a:xfrm>
            <a:off x="1261334" y="1011936"/>
            <a:ext cx="110947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733" i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Effective ERMAP implementation requires clear ownership at every level</a:t>
            </a:r>
            <a:endParaRPr lang="en-US" sz="1733" dirty="0"/>
          </a:p>
        </p:txBody>
      </p:sp>
      <p:sp>
        <p:nvSpPr>
          <p:cNvPr id="8" name="Shape 6"/>
          <p:cNvSpPr/>
          <p:nvPr/>
        </p:nvSpPr>
        <p:spPr>
          <a:xfrm>
            <a:off x="548640" y="2145792"/>
            <a:ext cx="3474720" cy="707136"/>
          </a:xfrm>
          <a:prstGeom prst="rect">
            <a:avLst/>
          </a:prstGeom>
          <a:solidFill>
            <a:srgbClr val="015E6E"/>
          </a:solidFill>
          <a:ln w="12700">
            <a:solidFill>
              <a:srgbClr val="015E6E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9" name="Text 7"/>
          <p:cNvSpPr/>
          <p:nvPr/>
        </p:nvSpPr>
        <p:spPr>
          <a:xfrm>
            <a:off x="670560" y="2145792"/>
            <a:ext cx="3267456" cy="7071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Marina Manager / Owner</a:t>
            </a:r>
            <a:endParaRPr lang="en-US" sz="1467" dirty="0"/>
          </a:p>
        </p:txBody>
      </p:sp>
      <p:sp>
        <p:nvSpPr>
          <p:cNvPr id="10" name="Shape 8"/>
          <p:cNvSpPr/>
          <p:nvPr/>
        </p:nvSpPr>
        <p:spPr>
          <a:xfrm>
            <a:off x="4084320" y="2145792"/>
            <a:ext cx="7559040" cy="707136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1" name="Text 9"/>
          <p:cNvSpPr/>
          <p:nvPr/>
        </p:nvSpPr>
        <p:spPr>
          <a:xfrm>
            <a:off x="4242816" y="2145792"/>
            <a:ext cx="7290816" cy="7071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ERMAP oversight, annual review, investment decisions, certification pursuit</a:t>
            </a:r>
            <a:endParaRPr lang="en-US" sz="1467" dirty="0"/>
          </a:p>
        </p:txBody>
      </p:sp>
      <p:sp>
        <p:nvSpPr>
          <p:cNvPr id="12" name="Shape 10"/>
          <p:cNvSpPr/>
          <p:nvPr/>
        </p:nvSpPr>
        <p:spPr>
          <a:xfrm>
            <a:off x="548640" y="2999232"/>
            <a:ext cx="3474720" cy="707136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3" name="Text 11"/>
          <p:cNvSpPr/>
          <p:nvPr/>
        </p:nvSpPr>
        <p:spPr>
          <a:xfrm>
            <a:off x="670560" y="2999232"/>
            <a:ext cx="3267456" cy="7071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Harbour Master / Operations</a:t>
            </a:r>
            <a:endParaRPr lang="en-US" sz="1467" dirty="0"/>
          </a:p>
        </p:txBody>
      </p:sp>
      <p:sp>
        <p:nvSpPr>
          <p:cNvPr id="14" name="Shape 12"/>
          <p:cNvSpPr/>
          <p:nvPr/>
        </p:nvSpPr>
        <p:spPr>
          <a:xfrm>
            <a:off x="4145280" y="2889504"/>
            <a:ext cx="7559040" cy="707136"/>
          </a:xfrm>
          <a:prstGeom prst="rect">
            <a:avLst/>
          </a:prstGeom>
          <a:solidFill>
            <a:srgbClr val="F4F8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5" name="Text 13"/>
          <p:cNvSpPr/>
          <p:nvPr/>
        </p:nvSpPr>
        <p:spPr>
          <a:xfrm>
            <a:off x="4242816" y="2999232"/>
            <a:ext cx="7290816" cy="7071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Day-to-day compliance, staff briefings, incident reporting, monitoring logs</a:t>
            </a:r>
            <a:endParaRPr lang="en-US" sz="1467" dirty="0"/>
          </a:p>
        </p:txBody>
      </p:sp>
      <p:sp>
        <p:nvSpPr>
          <p:cNvPr id="16" name="Shape 14"/>
          <p:cNvSpPr/>
          <p:nvPr/>
        </p:nvSpPr>
        <p:spPr>
          <a:xfrm>
            <a:off x="548640" y="3852672"/>
            <a:ext cx="3474720" cy="707136"/>
          </a:xfrm>
          <a:prstGeom prst="rect">
            <a:avLst/>
          </a:prstGeom>
          <a:solidFill>
            <a:srgbClr val="1C7293"/>
          </a:solidFill>
          <a:ln w="12700">
            <a:solidFill>
              <a:srgbClr val="1C7293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7" name="Text 15"/>
          <p:cNvSpPr/>
          <p:nvPr/>
        </p:nvSpPr>
        <p:spPr>
          <a:xfrm>
            <a:off x="670560" y="3852672"/>
            <a:ext cx="3267456" cy="7071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Marina Staff</a:t>
            </a:r>
            <a:endParaRPr lang="en-US" sz="1467" dirty="0"/>
          </a:p>
        </p:txBody>
      </p:sp>
      <p:sp>
        <p:nvSpPr>
          <p:cNvPr id="18" name="Shape 16"/>
          <p:cNvSpPr/>
          <p:nvPr/>
        </p:nvSpPr>
        <p:spPr>
          <a:xfrm>
            <a:off x="4084320" y="3852672"/>
            <a:ext cx="7559040" cy="707136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9" name="Text 17"/>
          <p:cNvSpPr/>
          <p:nvPr/>
        </p:nvSpPr>
        <p:spPr>
          <a:xfrm>
            <a:off x="4242816" y="3852672"/>
            <a:ext cx="7290816" cy="7071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Spill response, waste management, hull check-in protocol, visitor communication</a:t>
            </a:r>
            <a:endParaRPr lang="en-US" sz="1467" dirty="0"/>
          </a:p>
        </p:txBody>
      </p:sp>
      <p:sp>
        <p:nvSpPr>
          <p:cNvPr id="20" name="Shape 18"/>
          <p:cNvSpPr/>
          <p:nvPr/>
        </p:nvSpPr>
        <p:spPr>
          <a:xfrm>
            <a:off x="548640" y="4706112"/>
            <a:ext cx="3474720" cy="707136"/>
          </a:xfrm>
          <a:prstGeom prst="rect">
            <a:avLst/>
          </a:prstGeom>
          <a:solidFill>
            <a:srgbClr val="4A5568"/>
          </a:solidFill>
          <a:ln w="12700">
            <a:solidFill>
              <a:srgbClr val="4A5568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1" name="Text 19"/>
          <p:cNvSpPr/>
          <p:nvPr/>
        </p:nvSpPr>
        <p:spPr>
          <a:xfrm>
            <a:off x="670560" y="4706112"/>
            <a:ext cx="3267456" cy="7071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Boat Owners &amp; Visitors</a:t>
            </a:r>
            <a:endParaRPr lang="en-US" sz="1467" dirty="0"/>
          </a:p>
        </p:txBody>
      </p:sp>
      <p:sp>
        <p:nvSpPr>
          <p:cNvPr id="22" name="Shape 20"/>
          <p:cNvSpPr/>
          <p:nvPr/>
        </p:nvSpPr>
        <p:spPr>
          <a:xfrm>
            <a:off x="4084320" y="4706112"/>
            <a:ext cx="7559040" cy="707136"/>
          </a:xfrm>
          <a:prstGeom prst="rect">
            <a:avLst/>
          </a:prstGeom>
          <a:solidFill>
            <a:srgbClr val="F4F8F9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3" name="Text 21"/>
          <p:cNvSpPr/>
          <p:nvPr/>
        </p:nvSpPr>
        <p:spPr>
          <a:xfrm>
            <a:off x="4242816" y="4706112"/>
            <a:ext cx="7290816" cy="7071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Compliance with discharge rules, proper waste disposal, hull cleaning cooperation</a:t>
            </a:r>
            <a:endParaRPr lang="en-US" sz="1467" dirty="0"/>
          </a:p>
        </p:txBody>
      </p:sp>
      <p:sp>
        <p:nvSpPr>
          <p:cNvPr id="24" name="Shape 22"/>
          <p:cNvSpPr/>
          <p:nvPr/>
        </p:nvSpPr>
        <p:spPr>
          <a:xfrm>
            <a:off x="548640" y="5559552"/>
            <a:ext cx="3474720" cy="707136"/>
          </a:xfrm>
          <a:prstGeom prst="rect">
            <a:avLst/>
          </a:prstGeom>
          <a:solidFill>
            <a:srgbClr val="D9652A"/>
          </a:solidFill>
          <a:ln w="12700">
            <a:solidFill>
              <a:srgbClr val="D9652A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5" name="Text 23"/>
          <p:cNvSpPr/>
          <p:nvPr/>
        </p:nvSpPr>
        <p:spPr>
          <a:xfrm>
            <a:off x="670560" y="5559552"/>
            <a:ext cx="3267456" cy="7071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Local Authorities</a:t>
            </a:r>
            <a:endParaRPr lang="en-US" sz="1467" dirty="0"/>
          </a:p>
        </p:txBody>
      </p:sp>
      <p:sp>
        <p:nvSpPr>
          <p:cNvPr id="26" name="Shape 24"/>
          <p:cNvSpPr/>
          <p:nvPr/>
        </p:nvSpPr>
        <p:spPr>
          <a:xfrm>
            <a:off x="4084320" y="5559552"/>
            <a:ext cx="7559040" cy="707136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7" name="Text 25"/>
          <p:cNvSpPr/>
          <p:nvPr/>
        </p:nvSpPr>
        <p:spPr>
          <a:xfrm>
            <a:off x="4242816" y="5559552"/>
            <a:ext cx="7290816" cy="7071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Permit issuance, inspection coordination, funding access, policy alignment</a:t>
            </a:r>
            <a:endParaRPr lang="en-US" sz="1467" dirty="0"/>
          </a:p>
        </p:txBody>
      </p:sp>
      <p:sp>
        <p:nvSpPr>
          <p:cNvPr id="28" name="Shape 26"/>
          <p:cNvSpPr/>
          <p:nvPr/>
        </p:nvSpPr>
        <p:spPr>
          <a:xfrm>
            <a:off x="548640" y="6412992"/>
            <a:ext cx="11094720" cy="0"/>
          </a:xfrm>
          <a:prstGeom prst="rect">
            <a:avLst/>
          </a:prstGeom>
          <a:noFill/>
          <a:ln/>
        </p:spPr>
        <p:txBody>
          <a:bodyPr/>
          <a:lstStyle/>
          <a:p>
            <a:endParaRPr lang="en-US" sz="2400"/>
          </a:p>
        </p:txBody>
      </p:sp>
      <p:sp>
        <p:nvSpPr>
          <p:cNvPr id="29" name="Shape 27"/>
          <p:cNvSpPr/>
          <p:nvPr/>
        </p:nvSpPr>
        <p:spPr>
          <a:xfrm>
            <a:off x="548640" y="6425184"/>
            <a:ext cx="11094720" cy="0"/>
          </a:xfrm>
          <a:prstGeom prst="rect">
            <a:avLst/>
          </a:prstGeom>
          <a:noFill/>
          <a:ln/>
        </p:spPr>
        <p:txBody>
          <a:bodyPr/>
          <a:lstStyle/>
          <a:p>
            <a:endParaRPr lang="en-US" sz="2400"/>
          </a:p>
        </p:txBody>
      </p:sp>
      <p:sp>
        <p:nvSpPr>
          <p:cNvPr id="30" name="Shape 28"/>
          <p:cNvSpPr/>
          <p:nvPr/>
        </p:nvSpPr>
        <p:spPr>
          <a:xfrm>
            <a:off x="548640" y="6388608"/>
            <a:ext cx="11094720" cy="243840"/>
          </a:xfrm>
          <a:prstGeom prst="rect">
            <a:avLst/>
          </a:prstGeom>
          <a:solidFill>
            <a:srgbClr val="D6F0F3"/>
          </a:solidFill>
          <a:ln w="12700">
            <a:solidFill>
              <a:srgbClr val="D6F0F3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7027758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1315122" y="109427"/>
            <a:ext cx="11094720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Monitoring, Review &amp; Continuous Improvement</a:t>
            </a:r>
            <a:endParaRPr lang="en-US" sz="3733" dirty="0"/>
          </a:p>
        </p:txBody>
      </p:sp>
      <p:sp>
        <p:nvSpPr>
          <p:cNvPr id="7" name="Text 5"/>
          <p:cNvSpPr/>
          <p:nvPr/>
        </p:nvSpPr>
        <p:spPr>
          <a:xfrm>
            <a:off x="1315122" y="962867"/>
            <a:ext cx="110947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733" i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ERMAP is a living document — not a one-time checklist</a:t>
            </a:r>
            <a:endParaRPr lang="en-US" sz="1733" dirty="0"/>
          </a:p>
        </p:txBody>
      </p:sp>
      <p:sp>
        <p:nvSpPr>
          <p:cNvPr id="8" name="Shape 6"/>
          <p:cNvSpPr/>
          <p:nvPr/>
        </p:nvSpPr>
        <p:spPr>
          <a:xfrm>
            <a:off x="609600" y="2194560"/>
            <a:ext cx="4998720" cy="1707885"/>
          </a:xfrm>
          <a:prstGeom prst="rect">
            <a:avLst/>
          </a:prstGeom>
          <a:solidFill>
            <a:srgbClr val="FFFFFF"/>
          </a:solidFill>
          <a:ln w="6350">
            <a:solidFill>
              <a:srgbClr val="E0E0E0"/>
            </a:solidFill>
            <a:prstDash val="solid"/>
          </a:ln>
          <a:effectLst>
            <a:outerShdw blurRad="762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9" name="Shape 7"/>
          <p:cNvSpPr/>
          <p:nvPr/>
        </p:nvSpPr>
        <p:spPr>
          <a:xfrm>
            <a:off x="609600" y="2194560"/>
            <a:ext cx="4998720" cy="463296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0" name="Text 8"/>
          <p:cNvSpPr/>
          <p:nvPr/>
        </p:nvSpPr>
        <p:spPr>
          <a:xfrm>
            <a:off x="731520" y="2194560"/>
            <a:ext cx="4779264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 — PLAN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731520" y="2706624"/>
            <a:ext cx="4779264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Identify risks,</a:t>
            </a:r>
            <a:endParaRPr lang="en-US" sz="1467" dirty="0"/>
          </a:p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 targets &amp; procedures</a:t>
            </a:r>
            <a:endParaRPr lang="en-US" sz="1467" dirty="0"/>
          </a:p>
        </p:txBody>
      </p:sp>
      <p:sp>
        <p:nvSpPr>
          <p:cNvPr id="12" name="Shape 10"/>
          <p:cNvSpPr/>
          <p:nvPr/>
        </p:nvSpPr>
        <p:spPr>
          <a:xfrm>
            <a:off x="6461760" y="2194560"/>
            <a:ext cx="4998720" cy="1707885"/>
          </a:xfrm>
          <a:prstGeom prst="rect">
            <a:avLst/>
          </a:prstGeom>
          <a:solidFill>
            <a:srgbClr val="FFFFFF"/>
          </a:solidFill>
          <a:ln w="6350">
            <a:solidFill>
              <a:srgbClr val="E0E0E0"/>
            </a:solidFill>
            <a:prstDash val="solid"/>
          </a:ln>
          <a:effectLst>
            <a:outerShdw blurRad="762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3" name="Shape 11"/>
          <p:cNvSpPr/>
          <p:nvPr/>
        </p:nvSpPr>
        <p:spPr>
          <a:xfrm>
            <a:off x="6461760" y="2194560"/>
            <a:ext cx="4998720" cy="463296"/>
          </a:xfrm>
          <a:prstGeom prst="rect">
            <a:avLst/>
          </a:prstGeom>
          <a:solidFill>
            <a:srgbClr val="2A7D4F"/>
          </a:solidFill>
          <a:ln w="12700">
            <a:solidFill>
              <a:srgbClr val="2A7D4F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4" name="Text 12"/>
          <p:cNvSpPr/>
          <p:nvPr/>
        </p:nvSpPr>
        <p:spPr>
          <a:xfrm>
            <a:off x="6583680" y="2194560"/>
            <a:ext cx="4779264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— DO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6583680" y="2706624"/>
            <a:ext cx="4779264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Implement controls,</a:t>
            </a:r>
            <a:endParaRPr lang="en-US" sz="1467" dirty="0"/>
          </a:p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train staff, act</a:t>
            </a:r>
            <a:endParaRPr lang="en-US" sz="1467" dirty="0"/>
          </a:p>
        </p:txBody>
      </p:sp>
      <p:sp>
        <p:nvSpPr>
          <p:cNvPr id="16" name="Shape 14"/>
          <p:cNvSpPr/>
          <p:nvPr/>
        </p:nvSpPr>
        <p:spPr>
          <a:xfrm>
            <a:off x="6461760" y="4389120"/>
            <a:ext cx="4998720" cy="1707885"/>
          </a:xfrm>
          <a:prstGeom prst="rect">
            <a:avLst/>
          </a:prstGeom>
          <a:solidFill>
            <a:srgbClr val="FFFFFF"/>
          </a:solidFill>
          <a:ln w="6350">
            <a:solidFill>
              <a:srgbClr val="E0E0E0"/>
            </a:solidFill>
            <a:prstDash val="solid"/>
          </a:ln>
          <a:effectLst>
            <a:outerShdw blurRad="762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7" name="Shape 15"/>
          <p:cNvSpPr/>
          <p:nvPr/>
        </p:nvSpPr>
        <p:spPr>
          <a:xfrm>
            <a:off x="6461760" y="4389120"/>
            <a:ext cx="4998720" cy="463296"/>
          </a:xfrm>
          <a:prstGeom prst="rect">
            <a:avLst/>
          </a:prstGeom>
          <a:solidFill>
            <a:srgbClr val="D9652A"/>
          </a:solidFill>
          <a:ln w="12700">
            <a:solidFill>
              <a:srgbClr val="D9652A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8" name="Text 16"/>
          <p:cNvSpPr/>
          <p:nvPr/>
        </p:nvSpPr>
        <p:spPr>
          <a:xfrm>
            <a:off x="6583680" y="4389120"/>
            <a:ext cx="4779264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— CHECK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6583680" y="4901184"/>
            <a:ext cx="4779264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Monitor, measure,</a:t>
            </a:r>
            <a:endParaRPr lang="en-US" sz="1467" dirty="0"/>
          </a:p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 incidents &amp; data</a:t>
            </a:r>
            <a:endParaRPr lang="en-US" sz="1467" dirty="0"/>
          </a:p>
        </p:txBody>
      </p:sp>
      <p:sp>
        <p:nvSpPr>
          <p:cNvPr id="20" name="Shape 18"/>
          <p:cNvSpPr/>
          <p:nvPr/>
        </p:nvSpPr>
        <p:spPr>
          <a:xfrm>
            <a:off x="609600" y="4389120"/>
            <a:ext cx="4998720" cy="1707885"/>
          </a:xfrm>
          <a:prstGeom prst="rect">
            <a:avLst/>
          </a:prstGeom>
          <a:solidFill>
            <a:srgbClr val="FFFFFF"/>
          </a:solidFill>
          <a:ln w="6350">
            <a:solidFill>
              <a:srgbClr val="E0E0E0"/>
            </a:solidFill>
            <a:prstDash val="solid"/>
          </a:ln>
          <a:effectLst>
            <a:outerShdw blurRad="762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21" name="Shape 19"/>
          <p:cNvSpPr/>
          <p:nvPr/>
        </p:nvSpPr>
        <p:spPr>
          <a:xfrm>
            <a:off x="609600" y="4389120"/>
            <a:ext cx="4998720" cy="463296"/>
          </a:xfrm>
          <a:prstGeom prst="rect">
            <a:avLst/>
          </a:prstGeom>
          <a:solidFill>
            <a:srgbClr val="015E6E"/>
          </a:solidFill>
          <a:ln w="12700">
            <a:solidFill>
              <a:srgbClr val="015E6E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2" name="Text 20"/>
          <p:cNvSpPr/>
          <p:nvPr/>
        </p:nvSpPr>
        <p:spPr>
          <a:xfrm>
            <a:off x="731520" y="4389120"/>
            <a:ext cx="4779264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— ACT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731520" y="4901184"/>
            <a:ext cx="4779264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Review results,</a:t>
            </a:r>
            <a:endParaRPr lang="en-US" sz="1467" dirty="0"/>
          </a:p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correct &amp; improve</a:t>
            </a:r>
            <a:endParaRPr lang="en-US" sz="1467" dirty="0"/>
          </a:p>
        </p:txBody>
      </p:sp>
      <p:sp>
        <p:nvSpPr>
          <p:cNvPr id="24" name="Shape 22"/>
          <p:cNvSpPr/>
          <p:nvPr/>
        </p:nvSpPr>
        <p:spPr>
          <a:xfrm>
            <a:off x="5510182" y="3654384"/>
            <a:ext cx="1067469" cy="782768"/>
          </a:xfrm>
          <a:prstGeom prst="rect">
            <a:avLst/>
          </a:prstGeom>
          <a:solidFill>
            <a:srgbClr val="9DD9E0"/>
          </a:solidFill>
          <a:ln w="12700">
            <a:solidFill>
              <a:srgbClr val="9DD9E0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5" name="Text 23"/>
          <p:cNvSpPr/>
          <p:nvPr/>
        </p:nvSpPr>
        <p:spPr>
          <a:xfrm>
            <a:off x="5560423" y="3553900"/>
            <a:ext cx="975360" cy="975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ISO</a:t>
            </a:r>
            <a:endParaRPr lang="en-US" sz="1467" dirty="0"/>
          </a:p>
          <a:p>
            <a:pPr algn="ctr"/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14001</a:t>
            </a:r>
            <a:endParaRPr lang="en-US" sz="1467" dirty="0"/>
          </a:p>
        </p:txBody>
      </p:sp>
      <p:sp>
        <p:nvSpPr>
          <p:cNvPr id="26" name="Text 24"/>
          <p:cNvSpPr/>
          <p:nvPr/>
        </p:nvSpPr>
        <p:spPr>
          <a:xfrm>
            <a:off x="506772" y="6317064"/>
            <a:ext cx="1109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467" i="1" dirty="0">
                <a:solidFill>
                  <a:srgbClr val="4A5568"/>
                </a:solidFill>
                <a:latin typeface="Calibri"/>
                <a:ea typeface="Calibri"/>
                <a:cs typeface="Calibri"/>
              </a:rPr>
              <a:t>Annual ERMAP review  ·  Update risk ratings based on monitoring data  ·  Integrate with certification audit cycle</a:t>
            </a:r>
            <a:endParaRPr lang="en-US" sz="1467"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494849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5E6E"/>
          </a:solidFill>
          <a:ln w="12700">
            <a:solidFill>
              <a:srgbClr val="015E6E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2192000" cy="97536"/>
          </a:xfrm>
          <a:prstGeom prst="rect">
            <a:avLst/>
          </a:prstGeom>
          <a:solidFill>
            <a:srgbClr val="9DD9E0"/>
          </a:solidFill>
          <a:ln w="12700">
            <a:solidFill>
              <a:srgbClr val="9DD9E0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" name="Text 2"/>
          <p:cNvSpPr/>
          <p:nvPr/>
        </p:nvSpPr>
        <p:spPr>
          <a:xfrm>
            <a:off x="365760" y="170688"/>
            <a:ext cx="3657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8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ECO</a:t>
            </a:r>
            <a:r>
              <a:rPr lang="en-US" sz="1867" dirty="0">
                <a:solidFill>
                  <a:srgbClr val="9DD9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⚓ </a:t>
            </a:r>
            <a:r>
              <a:rPr lang="en-US" sz="18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MARINAS</a:t>
            </a:r>
            <a:endParaRPr lang="en-US" sz="1867" dirty="0"/>
          </a:p>
        </p:txBody>
      </p:sp>
      <p:sp>
        <p:nvSpPr>
          <p:cNvPr id="5" name="Text 3"/>
          <p:cNvSpPr/>
          <p:nvPr/>
        </p:nvSpPr>
        <p:spPr>
          <a:xfrm>
            <a:off x="548640" y="950976"/>
            <a:ext cx="11094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133" i="1" dirty="0">
                <a:solidFill>
                  <a:srgbClr val="9DD9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Interactive Reflection</a:t>
            </a:r>
            <a:endParaRPr lang="en-US" sz="2133" dirty="0"/>
          </a:p>
        </p:txBody>
      </p:sp>
      <p:sp>
        <p:nvSpPr>
          <p:cNvPr id="6" name="Text 4"/>
          <p:cNvSpPr/>
          <p:nvPr/>
        </p:nvSpPr>
        <p:spPr>
          <a:xfrm>
            <a:off x="548640" y="1682496"/>
            <a:ext cx="1109472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7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Which risk area is the biggest challenge in YOUR marina right now?</a:t>
            </a:r>
            <a:endParaRPr lang="en-US" sz="3733" dirty="0"/>
          </a:p>
        </p:txBody>
      </p:sp>
      <p:sp>
        <p:nvSpPr>
          <p:cNvPr id="7" name="Shape 5"/>
          <p:cNvSpPr/>
          <p:nvPr/>
        </p:nvSpPr>
        <p:spPr>
          <a:xfrm>
            <a:off x="548640" y="3108960"/>
            <a:ext cx="3657600" cy="1438656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  <a:effectLst>
            <a:outerShdw blurRad="101600" dist="38100" dir="8100000" algn="bl" rotWithShape="0">
              <a:srgbClr val="000000">
                <a:alpha val="25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8" name="Text 6"/>
          <p:cNvSpPr/>
          <p:nvPr/>
        </p:nvSpPr>
        <p:spPr>
          <a:xfrm>
            <a:off x="548640" y="3108960"/>
            <a:ext cx="3657600" cy="14386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1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Wastewater &amp;</a:t>
            </a:r>
            <a:endParaRPr lang="en-US" sz="2133" dirty="0"/>
          </a:p>
          <a:p>
            <a:pPr algn="ctr"/>
            <a:r>
              <a:rPr lang="en-US" sz="21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Pump-out</a:t>
            </a:r>
            <a:endParaRPr lang="en-US" sz="2133" dirty="0"/>
          </a:p>
        </p:txBody>
      </p:sp>
      <p:sp>
        <p:nvSpPr>
          <p:cNvPr id="9" name="Shape 7"/>
          <p:cNvSpPr/>
          <p:nvPr/>
        </p:nvSpPr>
        <p:spPr>
          <a:xfrm>
            <a:off x="4389120" y="3108960"/>
            <a:ext cx="3657600" cy="1438656"/>
          </a:xfrm>
          <a:prstGeom prst="rect">
            <a:avLst/>
          </a:prstGeom>
          <a:solidFill>
            <a:srgbClr val="D9652A"/>
          </a:solidFill>
          <a:ln w="12700">
            <a:solidFill>
              <a:srgbClr val="D9652A"/>
            </a:solidFill>
            <a:prstDash val="solid"/>
          </a:ln>
          <a:effectLst>
            <a:outerShdw blurRad="101600" dist="38100" dir="8100000" algn="bl" rotWithShape="0">
              <a:srgbClr val="000000">
                <a:alpha val="25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0" name="Text 8"/>
          <p:cNvSpPr/>
          <p:nvPr/>
        </p:nvSpPr>
        <p:spPr>
          <a:xfrm>
            <a:off x="4389120" y="3108960"/>
            <a:ext cx="3657600" cy="14386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1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Hazardous</a:t>
            </a:r>
            <a:endParaRPr lang="en-US" sz="2133" dirty="0"/>
          </a:p>
          <a:p>
            <a:pPr algn="ctr"/>
            <a:r>
              <a:rPr lang="en-US" sz="21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Liquids</a:t>
            </a:r>
            <a:endParaRPr lang="en-US" sz="2133" dirty="0"/>
          </a:p>
        </p:txBody>
      </p:sp>
      <p:sp>
        <p:nvSpPr>
          <p:cNvPr id="11" name="Shape 9"/>
          <p:cNvSpPr/>
          <p:nvPr/>
        </p:nvSpPr>
        <p:spPr>
          <a:xfrm>
            <a:off x="8229600" y="3108960"/>
            <a:ext cx="3657600" cy="1438656"/>
          </a:xfrm>
          <a:prstGeom prst="rect">
            <a:avLst/>
          </a:prstGeom>
          <a:solidFill>
            <a:srgbClr val="1C7293"/>
          </a:solidFill>
          <a:ln w="12700">
            <a:solidFill>
              <a:srgbClr val="1C7293"/>
            </a:solidFill>
            <a:prstDash val="solid"/>
          </a:ln>
          <a:effectLst>
            <a:outerShdw blurRad="101600" dist="38100" dir="8100000" algn="bl" rotWithShape="0">
              <a:srgbClr val="000000">
                <a:alpha val="25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2" name="Text 10"/>
          <p:cNvSpPr/>
          <p:nvPr/>
        </p:nvSpPr>
        <p:spPr>
          <a:xfrm>
            <a:off x="8229600" y="3108960"/>
            <a:ext cx="3657600" cy="14386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1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Water Quality</a:t>
            </a:r>
            <a:endParaRPr lang="en-US" sz="2133" dirty="0"/>
          </a:p>
          <a:p>
            <a:pPr algn="ctr"/>
            <a:r>
              <a:rPr lang="en-US" sz="21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Monitoring</a:t>
            </a:r>
            <a:endParaRPr lang="en-US" sz="2133" dirty="0"/>
          </a:p>
        </p:txBody>
      </p:sp>
      <p:sp>
        <p:nvSpPr>
          <p:cNvPr id="13" name="Shape 11"/>
          <p:cNvSpPr/>
          <p:nvPr/>
        </p:nvSpPr>
        <p:spPr>
          <a:xfrm>
            <a:off x="548640" y="4754880"/>
            <a:ext cx="3657600" cy="1438656"/>
          </a:xfrm>
          <a:prstGeom prst="rect">
            <a:avLst/>
          </a:prstGeom>
          <a:solidFill>
            <a:srgbClr val="2A7D4F"/>
          </a:solidFill>
          <a:ln w="12700">
            <a:solidFill>
              <a:srgbClr val="2A7D4F"/>
            </a:solidFill>
            <a:prstDash val="solid"/>
          </a:ln>
          <a:effectLst>
            <a:outerShdw blurRad="101600" dist="38100" dir="8100000" algn="bl" rotWithShape="0">
              <a:srgbClr val="000000">
                <a:alpha val="25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4" name="Text 12"/>
          <p:cNvSpPr/>
          <p:nvPr/>
        </p:nvSpPr>
        <p:spPr>
          <a:xfrm>
            <a:off x="548640" y="4754880"/>
            <a:ext cx="3657600" cy="14386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1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Invasive</a:t>
            </a:r>
            <a:endParaRPr lang="en-US" sz="2133" dirty="0"/>
          </a:p>
          <a:p>
            <a:pPr algn="ctr"/>
            <a:r>
              <a:rPr lang="en-US" sz="21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Species</a:t>
            </a:r>
            <a:endParaRPr lang="en-US" sz="2133" dirty="0"/>
          </a:p>
        </p:txBody>
      </p:sp>
      <p:sp>
        <p:nvSpPr>
          <p:cNvPr id="15" name="Shape 13"/>
          <p:cNvSpPr/>
          <p:nvPr/>
        </p:nvSpPr>
        <p:spPr>
          <a:xfrm>
            <a:off x="4389120" y="4754880"/>
            <a:ext cx="3657600" cy="1438656"/>
          </a:xfrm>
          <a:prstGeom prst="rect">
            <a:avLst/>
          </a:prstGeom>
          <a:solidFill>
            <a:srgbClr val="6B46C1"/>
          </a:solidFill>
          <a:ln w="12700">
            <a:solidFill>
              <a:srgbClr val="6B46C1"/>
            </a:solidFill>
            <a:prstDash val="solid"/>
          </a:ln>
          <a:effectLst>
            <a:outerShdw blurRad="101600" dist="38100" dir="8100000" algn="bl" rotWithShape="0">
              <a:srgbClr val="000000">
                <a:alpha val="25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6" name="Text 14"/>
          <p:cNvSpPr/>
          <p:nvPr/>
        </p:nvSpPr>
        <p:spPr>
          <a:xfrm>
            <a:off x="4389120" y="4754880"/>
            <a:ext cx="3657600" cy="14386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1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Plastic</a:t>
            </a:r>
            <a:endParaRPr lang="en-US" sz="2133" dirty="0"/>
          </a:p>
          <a:p>
            <a:pPr algn="ctr"/>
            <a:r>
              <a:rPr lang="en-US" sz="21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Pollution</a:t>
            </a:r>
            <a:endParaRPr lang="en-US" sz="2133" dirty="0"/>
          </a:p>
        </p:txBody>
      </p:sp>
      <p:sp>
        <p:nvSpPr>
          <p:cNvPr id="17" name="Shape 15"/>
          <p:cNvSpPr/>
          <p:nvPr/>
        </p:nvSpPr>
        <p:spPr>
          <a:xfrm>
            <a:off x="8229600" y="4754880"/>
            <a:ext cx="3657600" cy="1438656"/>
          </a:xfrm>
          <a:prstGeom prst="rect">
            <a:avLst/>
          </a:prstGeom>
          <a:solidFill>
            <a:srgbClr val="4A5568"/>
          </a:solidFill>
          <a:ln w="12700">
            <a:solidFill>
              <a:srgbClr val="4A5568"/>
            </a:solidFill>
            <a:prstDash val="solid"/>
          </a:ln>
          <a:effectLst>
            <a:outerShdw blurRad="101600" dist="38100" dir="8100000" algn="bl" rotWithShape="0">
              <a:srgbClr val="000000">
                <a:alpha val="25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8" name="Text 16"/>
          <p:cNvSpPr/>
          <p:nvPr/>
        </p:nvSpPr>
        <p:spPr>
          <a:xfrm>
            <a:off x="8229600" y="4754880"/>
            <a:ext cx="3657600" cy="14386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1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Fire / Noise /</a:t>
            </a:r>
            <a:endParaRPr lang="en-US" sz="2133" dirty="0"/>
          </a:p>
          <a:p>
            <a:pPr algn="ctr"/>
            <a:r>
              <a:rPr lang="en-US" sz="21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EMS</a:t>
            </a:r>
            <a:endParaRPr lang="en-US" sz="2133" dirty="0"/>
          </a:p>
        </p:txBody>
      </p:sp>
      <p:sp>
        <p:nvSpPr>
          <p:cNvPr id="19" name="Text 17"/>
          <p:cNvSpPr/>
          <p:nvPr/>
        </p:nvSpPr>
        <p:spPr>
          <a:xfrm>
            <a:off x="548640" y="6364224"/>
            <a:ext cx="1109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467" i="1" dirty="0">
                <a:solidFill>
                  <a:srgbClr val="9DD9E0"/>
                </a:solidFill>
                <a:latin typeface="Calibri"/>
                <a:ea typeface="Calibri"/>
                <a:cs typeface="Calibri"/>
              </a:rPr>
              <a:t>Use Kahoot, show-of-hands, or open discussion</a:t>
            </a:r>
            <a:endParaRPr lang="en-US" sz="1467"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642158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5"/>
          <p:cNvSpPr/>
          <p:nvPr/>
        </p:nvSpPr>
        <p:spPr>
          <a:xfrm>
            <a:off x="1499616" y="591179"/>
            <a:ext cx="110947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733" i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 minutes · Groups of 3–4 · Use the ERMAP template worksheet</a:t>
            </a:r>
            <a:endParaRPr lang="en-US" sz="1733" dirty="0"/>
          </a:p>
        </p:txBody>
      </p:sp>
      <p:sp>
        <p:nvSpPr>
          <p:cNvPr id="8" name="Text 6"/>
          <p:cNvSpPr/>
          <p:nvPr/>
        </p:nvSpPr>
        <p:spPr>
          <a:xfrm>
            <a:off x="1328570" y="1149800"/>
            <a:ext cx="11094720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Working in small groups, complete the following for your marina (or a marina you know):</a:t>
            </a:r>
            <a:endParaRPr lang="en-US" sz="1733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482E9A6-0309-5D26-B2C5-E7F9778CF6AB}"/>
              </a:ext>
            </a:extLst>
          </p:cNvPr>
          <p:cNvGrpSpPr/>
          <p:nvPr/>
        </p:nvGrpSpPr>
        <p:grpSpPr>
          <a:xfrm>
            <a:off x="548640" y="2762292"/>
            <a:ext cx="11094720" cy="1036320"/>
            <a:chOff x="411480" y="2103120"/>
            <a:chExt cx="8321040" cy="777240"/>
          </a:xfrm>
        </p:grpSpPr>
        <p:sp>
          <p:nvSpPr>
            <p:cNvPr id="9" name="Shape 7"/>
            <p:cNvSpPr/>
            <p:nvPr/>
          </p:nvSpPr>
          <p:spPr>
            <a:xfrm>
              <a:off x="411480" y="2103120"/>
              <a:ext cx="713232" cy="777240"/>
            </a:xfrm>
            <a:prstGeom prst="rect">
              <a:avLst/>
            </a:prstGeom>
            <a:solidFill>
              <a:srgbClr val="028090"/>
            </a:solidFill>
            <a:ln w="12700">
              <a:solidFill>
                <a:srgbClr val="028090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0" name="Text 8"/>
            <p:cNvSpPr/>
            <p:nvPr/>
          </p:nvSpPr>
          <p:spPr>
            <a:xfrm>
              <a:off x="411480" y="2103120"/>
              <a:ext cx="713232" cy="7772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/>
              <a:r>
                <a:rPr lang="en-US" sz="1467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Step 1</a:t>
              </a:r>
              <a:endParaRPr lang="en-US" sz="1467" dirty="0"/>
            </a:p>
          </p:txBody>
        </p:sp>
        <p:sp>
          <p:nvSpPr>
            <p:cNvPr id="11" name="Shape 9"/>
            <p:cNvSpPr/>
            <p:nvPr/>
          </p:nvSpPr>
          <p:spPr>
            <a:xfrm>
              <a:off x="1170432" y="2103120"/>
              <a:ext cx="7562088" cy="777240"/>
            </a:xfrm>
            <a:prstGeom prst="rect">
              <a:avLst/>
            </a:prstGeom>
            <a:solidFill>
              <a:srgbClr val="D6F0F3"/>
            </a:solidFill>
            <a:ln w="3810">
              <a:solidFill>
                <a:srgbClr val="CCCCCC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2" name="Text 10"/>
            <p:cNvSpPr/>
            <p:nvPr/>
          </p:nvSpPr>
          <p:spPr>
            <a:xfrm>
              <a:off x="1280160" y="2148840"/>
              <a:ext cx="7315200" cy="25603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r>
                <a:rPr lang="en-US" sz="1600" b="1" dirty="0">
                  <a:solidFill>
                    <a:srgbClr val="015E6E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Pick your top 3 risks:  </a:t>
              </a:r>
              <a:endParaRPr lang="en-US" sz="1600" dirty="0"/>
            </a:p>
          </p:txBody>
        </p:sp>
        <p:sp>
          <p:nvSpPr>
            <p:cNvPr id="13" name="Text 11"/>
            <p:cNvSpPr/>
            <p:nvPr/>
          </p:nvSpPr>
          <p:spPr>
            <a:xfrm>
              <a:off x="1280160" y="2395728"/>
              <a:ext cx="7315200" cy="42062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467" dirty="0">
                  <a:solidFill>
                    <a:srgbClr val="4A5568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From the 6 ERMAP areas, identify the three activities with the highest environmental risk score in your marina. Rate each: Likelihood (1–5) × Severity (1–5).</a:t>
              </a:r>
              <a:endParaRPr lang="en-US" sz="1467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FC68428-5D28-F9CF-D9ED-B1F0A6AC5FB7}"/>
              </a:ext>
            </a:extLst>
          </p:cNvPr>
          <p:cNvGrpSpPr/>
          <p:nvPr/>
        </p:nvGrpSpPr>
        <p:grpSpPr>
          <a:xfrm>
            <a:off x="548640" y="3967089"/>
            <a:ext cx="11094720" cy="1036320"/>
            <a:chOff x="411480" y="3063240"/>
            <a:chExt cx="8321040" cy="777240"/>
          </a:xfrm>
        </p:grpSpPr>
        <p:sp>
          <p:nvSpPr>
            <p:cNvPr id="14" name="Shape 12"/>
            <p:cNvSpPr/>
            <p:nvPr/>
          </p:nvSpPr>
          <p:spPr>
            <a:xfrm>
              <a:off x="411480" y="3063240"/>
              <a:ext cx="713232" cy="777240"/>
            </a:xfrm>
            <a:prstGeom prst="rect">
              <a:avLst/>
            </a:prstGeom>
            <a:solidFill>
              <a:srgbClr val="028090"/>
            </a:solidFill>
            <a:ln w="12700">
              <a:solidFill>
                <a:srgbClr val="028090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5" name="Text 13"/>
            <p:cNvSpPr/>
            <p:nvPr/>
          </p:nvSpPr>
          <p:spPr>
            <a:xfrm>
              <a:off x="411480" y="3063240"/>
              <a:ext cx="713232" cy="7772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/>
              <a:r>
                <a:rPr lang="en-US" sz="1467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Step 2</a:t>
              </a:r>
              <a:endParaRPr lang="en-US" sz="1467" dirty="0"/>
            </a:p>
          </p:txBody>
        </p:sp>
        <p:sp>
          <p:nvSpPr>
            <p:cNvPr id="16" name="Shape 14"/>
            <p:cNvSpPr/>
            <p:nvPr/>
          </p:nvSpPr>
          <p:spPr>
            <a:xfrm>
              <a:off x="1170432" y="3063240"/>
              <a:ext cx="7562088" cy="777240"/>
            </a:xfrm>
            <a:prstGeom prst="rect">
              <a:avLst/>
            </a:prstGeom>
            <a:solidFill>
              <a:srgbClr val="F4F8F9"/>
            </a:solidFill>
            <a:ln w="3810">
              <a:solidFill>
                <a:srgbClr val="CCCCCC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7" name="Text 15"/>
            <p:cNvSpPr/>
            <p:nvPr/>
          </p:nvSpPr>
          <p:spPr>
            <a:xfrm>
              <a:off x="1280160" y="3108960"/>
              <a:ext cx="7315200" cy="25603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r>
                <a:rPr lang="en-US" sz="1600" b="1" dirty="0">
                  <a:solidFill>
                    <a:srgbClr val="015E6E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Identify your gaps:  </a:t>
              </a:r>
              <a:endParaRPr lang="en-US" sz="1600" dirty="0"/>
            </a:p>
          </p:txBody>
        </p:sp>
        <p:sp>
          <p:nvSpPr>
            <p:cNvPr id="18" name="Text 16"/>
            <p:cNvSpPr/>
            <p:nvPr/>
          </p:nvSpPr>
          <p:spPr>
            <a:xfrm>
              <a:off x="1280160" y="3355848"/>
              <a:ext cx="7315200" cy="42062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467" dirty="0">
                  <a:solidFill>
                    <a:srgbClr val="4A5568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For each high-risk item: what control measures are currently missing? What is the most important single document or procedure not yet in place?</a:t>
              </a:r>
              <a:endParaRPr lang="en-US" sz="1467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DF748D3-C586-BC08-EC93-791271CFBCDC}"/>
              </a:ext>
            </a:extLst>
          </p:cNvPr>
          <p:cNvGrpSpPr/>
          <p:nvPr/>
        </p:nvGrpSpPr>
        <p:grpSpPr>
          <a:xfrm>
            <a:off x="548640" y="5230501"/>
            <a:ext cx="11094720" cy="1036320"/>
            <a:chOff x="411480" y="4023360"/>
            <a:chExt cx="8321040" cy="777240"/>
          </a:xfrm>
        </p:grpSpPr>
        <p:sp>
          <p:nvSpPr>
            <p:cNvPr id="19" name="Shape 17"/>
            <p:cNvSpPr/>
            <p:nvPr/>
          </p:nvSpPr>
          <p:spPr>
            <a:xfrm>
              <a:off x="411480" y="4023360"/>
              <a:ext cx="713232" cy="777240"/>
            </a:xfrm>
            <a:prstGeom prst="rect">
              <a:avLst/>
            </a:prstGeom>
            <a:solidFill>
              <a:srgbClr val="028090"/>
            </a:solidFill>
            <a:ln w="12700">
              <a:solidFill>
                <a:srgbClr val="028090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20" name="Text 18"/>
            <p:cNvSpPr/>
            <p:nvPr/>
          </p:nvSpPr>
          <p:spPr>
            <a:xfrm>
              <a:off x="411480" y="4023360"/>
              <a:ext cx="713232" cy="7772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/>
              <a:r>
                <a:rPr lang="en-US" sz="1467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Step 3</a:t>
              </a:r>
              <a:endParaRPr lang="en-US" sz="1467" dirty="0"/>
            </a:p>
          </p:txBody>
        </p:sp>
        <p:sp>
          <p:nvSpPr>
            <p:cNvPr id="21" name="Shape 19"/>
            <p:cNvSpPr/>
            <p:nvPr/>
          </p:nvSpPr>
          <p:spPr>
            <a:xfrm>
              <a:off x="1170432" y="4023360"/>
              <a:ext cx="7562088" cy="777240"/>
            </a:xfrm>
            <a:prstGeom prst="rect">
              <a:avLst/>
            </a:prstGeom>
            <a:solidFill>
              <a:srgbClr val="D6F0F3"/>
            </a:solidFill>
            <a:ln w="3810">
              <a:solidFill>
                <a:srgbClr val="CCCCCC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22" name="Text 20"/>
            <p:cNvSpPr/>
            <p:nvPr/>
          </p:nvSpPr>
          <p:spPr>
            <a:xfrm>
              <a:off x="1280160" y="4069080"/>
              <a:ext cx="7315200" cy="25603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r>
                <a:rPr lang="en-US" sz="1600" b="1" dirty="0">
                  <a:solidFill>
                    <a:srgbClr val="015E6E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Build your 90-day action:  </a:t>
              </a:r>
              <a:endParaRPr lang="en-US" sz="1600" dirty="0"/>
            </a:p>
          </p:txBody>
        </p:sp>
        <p:sp>
          <p:nvSpPr>
            <p:cNvPr id="23" name="Text 21"/>
            <p:cNvSpPr/>
            <p:nvPr/>
          </p:nvSpPr>
          <p:spPr>
            <a:xfrm>
              <a:off x="1280160" y="4315968"/>
              <a:ext cx="7315200" cy="42062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467" dirty="0">
                  <a:solidFill>
                    <a:srgbClr val="4A5568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For each gap, define: What will you do? Who is responsible? What evidence will you produce (photo, log, signed procedure)? Deadline?</a:t>
              </a:r>
              <a:endParaRPr lang="en-US" sz="1467" dirty="0"/>
            </a:p>
          </p:txBody>
        </p:sp>
      </p:grpSp>
      <p:sp>
        <p:nvSpPr>
          <p:cNvPr id="24" name="Shape 22"/>
          <p:cNvSpPr/>
          <p:nvPr/>
        </p:nvSpPr>
        <p:spPr>
          <a:xfrm>
            <a:off x="548640" y="6425184"/>
            <a:ext cx="11094720" cy="243840"/>
          </a:xfrm>
          <a:prstGeom prst="rect">
            <a:avLst/>
          </a:prstGeom>
          <a:solidFill>
            <a:srgbClr val="D9652A"/>
          </a:solidFill>
          <a:ln w="12700">
            <a:solidFill>
              <a:srgbClr val="D9652A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5" name="Shape 23"/>
          <p:cNvSpPr/>
          <p:nvPr/>
        </p:nvSpPr>
        <p:spPr>
          <a:xfrm>
            <a:off x="548640" y="6364224"/>
            <a:ext cx="11094720" cy="390144"/>
          </a:xfrm>
          <a:prstGeom prst="rect">
            <a:avLst/>
          </a:prstGeom>
          <a:solidFill>
            <a:srgbClr val="FEF0E6"/>
          </a:solidFill>
          <a:ln w="12700">
            <a:solidFill>
              <a:srgbClr val="FEF0E6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6" name="Text 24"/>
          <p:cNvSpPr/>
          <p:nvPr/>
        </p:nvSpPr>
        <p:spPr>
          <a:xfrm>
            <a:off x="670560" y="6364224"/>
            <a:ext cx="1085088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i="1" dirty="0">
                <a:solidFill>
                  <a:srgbClr val="D9652A"/>
                </a:solidFill>
                <a:latin typeface="Calibri"/>
                <a:ea typeface="Calibri"/>
                <a:cs typeface="Calibri"/>
              </a:rPr>
              <a:t>Outcome: Each group presents one commitment — a specific action they will take within 90 days, with measurable evidence.</a:t>
            </a:r>
            <a:endParaRPr lang="en-US" sz="1467"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81567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1288229" y="112776"/>
            <a:ext cx="11094720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ERMAP &amp; ECOMARINAS Certification</a:t>
            </a:r>
            <a:endParaRPr lang="en-US" sz="3733" dirty="0"/>
          </a:p>
        </p:txBody>
      </p:sp>
      <p:sp>
        <p:nvSpPr>
          <p:cNvPr id="7" name="Text 5"/>
          <p:cNvSpPr/>
          <p:nvPr/>
        </p:nvSpPr>
        <p:spPr>
          <a:xfrm>
            <a:off x="1288229" y="938784"/>
            <a:ext cx="110947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733" i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ERMAP action contributes directly to certification indicators</a:t>
            </a:r>
            <a:endParaRPr lang="en-US" sz="1733" dirty="0"/>
          </a:p>
        </p:txBody>
      </p:sp>
      <p:sp>
        <p:nvSpPr>
          <p:cNvPr id="8" name="Shape 6"/>
          <p:cNvSpPr/>
          <p:nvPr/>
        </p:nvSpPr>
        <p:spPr>
          <a:xfrm>
            <a:off x="548640" y="2145792"/>
            <a:ext cx="3413760" cy="560832"/>
          </a:xfrm>
          <a:prstGeom prst="rect">
            <a:avLst/>
          </a:prstGeom>
          <a:solidFill>
            <a:srgbClr val="015E6E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9" name="Text 7"/>
          <p:cNvSpPr/>
          <p:nvPr/>
        </p:nvSpPr>
        <p:spPr>
          <a:xfrm>
            <a:off x="646176" y="2145792"/>
            <a:ext cx="3243072" cy="560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ERMAP Risk Area</a:t>
            </a:r>
            <a:endParaRPr lang="en-US" sz="1467" dirty="0"/>
          </a:p>
        </p:txBody>
      </p:sp>
      <p:sp>
        <p:nvSpPr>
          <p:cNvPr id="10" name="Shape 8"/>
          <p:cNvSpPr/>
          <p:nvPr/>
        </p:nvSpPr>
        <p:spPr>
          <a:xfrm>
            <a:off x="4023360" y="2145792"/>
            <a:ext cx="4450080" cy="560832"/>
          </a:xfrm>
          <a:prstGeom prst="rect">
            <a:avLst/>
          </a:prstGeom>
          <a:solidFill>
            <a:srgbClr val="015E6E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1" name="Text 9"/>
          <p:cNvSpPr/>
          <p:nvPr/>
        </p:nvSpPr>
        <p:spPr>
          <a:xfrm>
            <a:off x="4120896" y="2145792"/>
            <a:ext cx="4279392" cy="560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ECOMARINAS Indicator</a:t>
            </a:r>
            <a:endParaRPr lang="en-US" sz="1467" dirty="0"/>
          </a:p>
        </p:txBody>
      </p:sp>
      <p:sp>
        <p:nvSpPr>
          <p:cNvPr id="12" name="Shape 10"/>
          <p:cNvSpPr/>
          <p:nvPr/>
        </p:nvSpPr>
        <p:spPr>
          <a:xfrm>
            <a:off x="8534400" y="2145792"/>
            <a:ext cx="3108960" cy="560832"/>
          </a:xfrm>
          <a:prstGeom prst="rect">
            <a:avLst/>
          </a:prstGeom>
          <a:solidFill>
            <a:srgbClr val="015E6E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3" name="Text 11"/>
          <p:cNvSpPr/>
          <p:nvPr/>
        </p:nvSpPr>
        <p:spPr>
          <a:xfrm>
            <a:off x="8631936" y="2145792"/>
            <a:ext cx="2938272" cy="560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Certification Scheme</a:t>
            </a:r>
            <a:endParaRPr lang="en-US" sz="1467" dirty="0"/>
          </a:p>
        </p:txBody>
      </p:sp>
      <p:sp>
        <p:nvSpPr>
          <p:cNvPr id="14" name="Shape 12"/>
          <p:cNvSpPr/>
          <p:nvPr/>
        </p:nvSpPr>
        <p:spPr>
          <a:xfrm>
            <a:off x="548640" y="2731008"/>
            <a:ext cx="3413760" cy="56083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5" name="Text 13"/>
          <p:cNvSpPr/>
          <p:nvPr/>
        </p:nvSpPr>
        <p:spPr>
          <a:xfrm>
            <a:off x="646176" y="2731008"/>
            <a:ext cx="3243072" cy="560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Wastewater Management</a:t>
            </a:r>
            <a:endParaRPr lang="en-US" sz="1467" dirty="0"/>
          </a:p>
        </p:txBody>
      </p:sp>
      <p:sp>
        <p:nvSpPr>
          <p:cNvPr id="16" name="Shape 14"/>
          <p:cNvSpPr/>
          <p:nvPr/>
        </p:nvSpPr>
        <p:spPr>
          <a:xfrm>
            <a:off x="4023360" y="2731008"/>
            <a:ext cx="4450080" cy="56083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7" name="Text 15"/>
          <p:cNvSpPr/>
          <p:nvPr/>
        </p:nvSpPr>
        <p:spPr>
          <a:xfrm>
            <a:off x="4120896" y="2731008"/>
            <a:ext cx="4279392" cy="560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Wastewater &amp; Sewage Management Indicator</a:t>
            </a:r>
            <a:endParaRPr lang="en-US" sz="1467" dirty="0"/>
          </a:p>
        </p:txBody>
      </p:sp>
      <p:sp>
        <p:nvSpPr>
          <p:cNvPr id="18" name="Shape 16"/>
          <p:cNvSpPr/>
          <p:nvPr/>
        </p:nvSpPr>
        <p:spPr>
          <a:xfrm>
            <a:off x="8534400" y="2731008"/>
            <a:ext cx="3108960" cy="56083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9" name="Text 17"/>
          <p:cNvSpPr/>
          <p:nvPr/>
        </p:nvSpPr>
        <p:spPr>
          <a:xfrm>
            <a:off x="8631936" y="2731008"/>
            <a:ext cx="2938272" cy="560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Blue Flag, Clean Marina</a:t>
            </a:r>
            <a:endParaRPr lang="en-US" sz="1467" dirty="0"/>
          </a:p>
        </p:txBody>
      </p:sp>
      <p:sp>
        <p:nvSpPr>
          <p:cNvPr id="20" name="Shape 18"/>
          <p:cNvSpPr/>
          <p:nvPr/>
        </p:nvSpPr>
        <p:spPr>
          <a:xfrm>
            <a:off x="548640" y="3316224"/>
            <a:ext cx="3413760" cy="560832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1" name="Text 19"/>
          <p:cNvSpPr/>
          <p:nvPr/>
        </p:nvSpPr>
        <p:spPr>
          <a:xfrm>
            <a:off x="646176" y="3316224"/>
            <a:ext cx="3243072" cy="560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Hazardous Liquids</a:t>
            </a:r>
            <a:endParaRPr lang="en-US" sz="1467" dirty="0"/>
          </a:p>
        </p:txBody>
      </p:sp>
      <p:sp>
        <p:nvSpPr>
          <p:cNvPr id="22" name="Shape 20"/>
          <p:cNvSpPr/>
          <p:nvPr/>
        </p:nvSpPr>
        <p:spPr>
          <a:xfrm>
            <a:off x="4023360" y="3316224"/>
            <a:ext cx="4450080" cy="560832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3" name="Text 21"/>
          <p:cNvSpPr/>
          <p:nvPr/>
        </p:nvSpPr>
        <p:spPr>
          <a:xfrm>
            <a:off x="4120896" y="3316224"/>
            <a:ext cx="4279392" cy="560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Hazardous Substances Indicator</a:t>
            </a:r>
            <a:endParaRPr lang="en-US" sz="1467" dirty="0"/>
          </a:p>
        </p:txBody>
      </p:sp>
      <p:sp>
        <p:nvSpPr>
          <p:cNvPr id="24" name="Shape 22"/>
          <p:cNvSpPr/>
          <p:nvPr/>
        </p:nvSpPr>
        <p:spPr>
          <a:xfrm>
            <a:off x="8534400" y="3316224"/>
            <a:ext cx="3108960" cy="560832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5" name="Text 23"/>
          <p:cNvSpPr/>
          <p:nvPr/>
        </p:nvSpPr>
        <p:spPr>
          <a:xfrm>
            <a:off x="8631936" y="3316224"/>
            <a:ext cx="2938272" cy="560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ISO 14001, Blue Flag</a:t>
            </a:r>
            <a:endParaRPr lang="en-US" sz="1467" dirty="0"/>
          </a:p>
        </p:txBody>
      </p:sp>
      <p:sp>
        <p:nvSpPr>
          <p:cNvPr id="26" name="Shape 24"/>
          <p:cNvSpPr/>
          <p:nvPr/>
        </p:nvSpPr>
        <p:spPr>
          <a:xfrm>
            <a:off x="548640" y="3901440"/>
            <a:ext cx="3413760" cy="56083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7" name="Text 25"/>
          <p:cNvSpPr/>
          <p:nvPr/>
        </p:nvSpPr>
        <p:spPr>
          <a:xfrm>
            <a:off x="646176" y="3901440"/>
            <a:ext cx="3243072" cy="560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Water Quality</a:t>
            </a:r>
            <a:endParaRPr lang="en-US" sz="1467" dirty="0"/>
          </a:p>
        </p:txBody>
      </p:sp>
      <p:sp>
        <p:nvSpPr>
          <p:cNvPr id="28" name="Shape 26"/>
          <p:cNvSpPr/>
          <p:nvPr/>
        </p:nvSpPr>
        <p:spPr>
          <a:xfrm>
            <a:off x="4023360" y="3901440"/>
            <a:ext cx="4450080" cy="56083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9" name="Text 27"/>
          <p:cNvSpPr/>
          <p:nvPr/>
        </p:nvSpPr>
        <p:spPr>
          <a:xfrm>
            <a:off x="4120896" y="3901440"/>
            <a:ext cx="4279392" cy="560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Water Quality Monitoring Indicator</a:t>
            </a:r>
            <a:endParaRPr lang="en-US" sz="1467" dirty="0"/>
          </a:p>
        </p:txBody>
      </p:sp>
      <p:sp>
        <p:nvSpPr>
          <p:cNvPr id="30" name="Shape 28"/>
          <p:cNvSpPr/>
          <p:nvPr/>
        </p:nvSpPr>
        <p:spPr>
          <a:xfrm>
            <a:off x="8534400" y="3901440"/>
            <a:ext cx="3108960" cy="56083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1" name="Text 29"/>
          <p:cNvSpPr/>
          <p:nvPr/>
        </p:nvSpPr>
        <p:spPr>
          <a:xfrm>
            <a:off x="8631936" y="3901440"/>
            <a:ext cx="2938272" cy="560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ECOMARINAS, Blue Flag</a:t>
            </a:r>
            <a:endParaRPr lang="en-US" sz="1467" dirty="0"/>
          </a:p>
        </p:txBody>
      </p:sp>
      <p:sp>
        <p:nvSpPr>
          <p:cNvPr id="32" name="Shape 30"/>
          <p:cNvSpPr/>
          <p:nvPr/>
        </p:nvSpPr>
        <p:spPr>
          <a:xfrm>
            <a:off x="548640" y="4486656"/>
            <a:ext cx="3413760" cy="560832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3" name="Text 31"/>
          <p:cNvSpPr/>
          <p:nvPr/>
        </p:nvSpPr>
        <p:spPr>
          <a:xfrm>
            <a:off x="646176" y="4486656"/>
            <a:ext cx="3243072" cy="560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Invasive Species</a:t>
            </a:r>
            <a:endParaRPr lang="en-US" sz="1467" dirty="0"/>
          </a:p>
        </p:txBody>
      </p:sp>
      <p:sp>
        <p:nvSpPr>
          <p:cNvPr id="34" name="Shape 32"/>
          <p:cNvSpPr/>
          <p:nvPr/>
        </p:nvSpPr>
        <p:spPr>
          <a:xfrm>
            <a:off x="4023360" y="4486656"/>
            <a:ext cx="4450080" cy="560832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5" name="Text 33"/>
          <p:cNvSpPr/>
          <p:nvPr/>
        </p:nvSpPr>
        <p:spPr>
          <a:xfrm>
            <a:off x="4120896" y="4486656"/>
            <a:ext cx="4279392" cy="560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Biodiversity &amp; Habitat Indicator</a:t>
            </a:r>
            <a:endParaRPr lang="en-US" sz="1467" dirty="0"/>
          </a:p>
        </p:txBody>
      </p:sp>
      <p:sp>
        <p:nvSpPr>
          <p:cNvPr id="36" name="Shape 34"/>
          <p:cNvSpPr/>
          <p:nvPr/>
        </p:nvSpPr>
        <p:spPr>
          <a:xfrm>
            <a:off x="8534400" y="4486656"/>
            <a:ext cx="3108960" cy="560832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7" name="Text 35"/>
          <p:cNvSpPr/>
          <p:nvPr/>
        </p:nvSpPr>
        <p:spPr>
          <a:xfrm>
            <a:off x="8631936" y="4486656"/>
            <a:ext cx="2938272" cy="560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ECOMARINAS</a:t>
            </a:r>
            <a:endParaRPr lang="en-US" sz="1467" dirty="0"/>
          </a:p>
        </p:txBody>
      </p:sp>
      <p:sp>
        <p:nvSpPr>
          <p:cNvPr id="38" name="Shape 36"/>
          <p:cNvSpPr/>
          <p:nvPr/>
        </p:nvSpPr>
        <p:spPr>
          <a:xfrm>
            <a:off x="548640" y="5071872"/>
            <a:ext cx="3413760" cy="56083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9" name="Text 37"/>
          <p:cNvSpPr/>
          <p:nvPr/>
        </p:nvSpPr>
        <p:spPr>
          <a:xfrm>
            <a:off x="646176" y="5071872"/>
            <a:ext cx="3243072" cy="560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Plastic Pollution</a:t>
            </a:r>
            <a:endParaRPr lang="en-US" sz="1467" dirty="0"/>
          </a:p>
        </p:txBody>
      </p:sp>
      <p:sp>
        <p:nvSpPr>
          <p:cNvPr id="40" name="Shape 38"/>
          <p:cNvSpPr/>
          <p:nvPr/>
        </p:nvSpPr>
        <p:spPr>
          <a:xfrm>
            <a:off x="4023360" y="5071872"/>
            <a:ext cx="4450080" cy="56083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1" name="Text 39"/>
          <p:cNvSpPr/>
          <p:nvPr/>
        </p:nvSpPr>
        <p:spPr>
          <a:xfrm>
            <a:off x="4120896" y="5071872"/>
            <a:ext cx="4279392" cy="560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Waste Infrastructure &amp; Sorting Indicator</a:t>
            </a:r>
            <a:endParaRPr lang="en-US" sz="1467" dirty="0"/>
          </a:p>
        </p:txBody>
      </p:sp>
      <p:sp>
        <p:nvSpPr>
          <p:cNvPr id="42" name="Shape 40"/>
          <p:cNvSpPr/>
          <p:nvPr/>
        </p:nvSpPr>
        <p:spPr>
          <a:xfrm>
            <a:off x="8534400" y="5071872"/>
            <a:ext cx="3108960" cy="56083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3" name="Text 41"/>
          <p:cNvSpPr/>
          <p:nvPr/>
        </p:nvSpPr>
        <p:spPr>
          <a:xfrm>
            <a:off x="8631936" y="5071872"/>
            <a:ext cx="2938272" cy="560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Blue Flag, ECOMARINAS</a:t>
            </a:r>
            <a:endParaRPr lang="en-US" sz="1467" dirty="0"/>
          </a:p>
        </p:txBody>
      </p:sp>
      <p:sp>
        <p:nvSpPr>
          <p:cNvPr id="44" name="Shape 42"/>
          <p:cNvSpPr/>
          <p:nvPr/>
        </p:nvSpPr>
        <p:spPr>
          <a:xfrm>
            <a:off x="548640" y="5657088"/>
            <a:ext cx="3413760" cy="560832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5" name="Text 43"/>
          <p:cNvSpPr/>
          <p:nvPr/>
        </p:nvSpPr>
        <p:spPr>
          <a:xfrm>
            <a:off x="646176" y="5657088"/>
            <a:ext cx="3243072" cy="560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Additional Risks (EMS)</a:t>
            </a:r>
            <a:endParaRPr lang="en-US" sz="1467" dirty="0"/>
          </a:p>
        </p:txBody>
      </p:sp>
      <p:sp>
        <p:nvSpPr>
          <p:cNvPr id="46" name="Shape 44"/>
          <p:cNvSpPr/>
          <p:nvPr/>
        </p:nvSpPr>
        <p:spPr>
          <a:xfrm>
            <a:off x="4023360" y="5657088"/>
            <a:ext cx="4450080" cy="560832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7" name="Text 45"/>
          <p:cNvSpPr/>
          <p:nvPr/>
        </p:nvSpPr>
        <p:spPr>
          <a:xfrm>
            <a:off x="4120896" y="5657088"/>
            <a:ext cx="4279392" cy="560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Environmental Management System</a:t>
            </a:r>
            <a:endParaRPr lang="en-US" sz="1467" dirty="0"/>
          </a:p>
        </p:txBody>
      </p:sp>
      <p:sp>
        <p:nvSpPr>
          <p:cNvPr id="48" name="Shape 46"/>
          <p:cNvSpPr/>
          <p:nvPr/>
        </p:nvSpPr>
        <p:spPr>
          <a:xfrm>
            <a:off x="8534400" y="5657088"/>
            <a:ext cx="3108960" cy="560832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9" name="Text 47"/>
          <p:cNvSpPr/>
          <p:nvPr/>
        </p:nvSpPr>
        <p:spPr>
          <a:xfrm>
            <a:off x="8631936" y="5657088"/>
            <a:ext cx="2938272" cy="560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ISO 14001:2015</a:t>
            </a:r>
            <a:endParaRPr lang="en-US" sz="1467" dirty="0"/>
          </a:p>
        </p:txBody>
      </p:sp>
      <p:sp>
        <p:nvSpPr>
          <p:cNvPr id="50" name="Shape 48"/>
          <p:cNvSpPr/>
          <p:nvPr/>
        </p:nvSpPr>
        <p:spPr>
          <a:xfrm>
            <a:off x="548640" y="6096000"/>
            <a:ext cx="11094720" cy="512064"/>
          </a:xfrm>
          <a:prstGeom prst="rect">
            <a:avLst/>
          </a:prstGeom>
          <a:solidFill>
            <a:srgbClr val="D6F0F3"/>
          </a:solidFill>
          <a:ln w="12700">
            <a:solidFill>
              <a:srgbClr val="D6F0F3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51" name="Text 49"/>
          <p:cNvSpPr/>
          <p:nvPr/>
        </p:nvSpPr>
        <p:spPr>
          <a:xfrm>
            <a:off x="645439" y="6096000"/>
            <a:ext cx="11169077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i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💡  The ERMAP helps turn your invisible compliance work into visible, certifiable value — evidence for inspectors, owners, and boaters alike.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543054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1267430" y="333248"/>
            <a:ext cx="10217972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This Session Is About</a:t>
            </a:r>
            <a:endParaRPr lang="en-US" sz="3733" dirty="0"/>
          </a:p>
        </p:txBody>
      </p:sp>
      <p:sp>
        <p:nvSpPr>
          <p:cNvPr id="7" name="Text 5"/>
          <p:cNvSpPr/>
          <p:nvPr/>
        </p:nvSpPr>
        <p:spPr>
          <a:xfrm>
            <a:off x="1267430" y="1224280"/>
            <a:ext cx="11094720" cy="508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2400" i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practical, science-based tool for every Baltic marina</a:t>
            </a:r>
            <a:endParaRPr lang="en-US" sz="2400" dirty="0"/>
          </a:p>
        </p:txBody>
      </p:sp>
      <p:sp>
        <p:nvSpPr>
          <p:cNvPr id="8" name="Text 6"/>
          <p:cNvSpPr/>
          <p:nvPr/>
        </p:nvSpPr>
        <p:spPr>
          <a:xfrm>
            <a:off x="1267430" y="1838960"/>
            <a:ext cx="10258313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0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session introduces the </a:t>
            </a:r>
            <a:r>
              <a:rPr lang="en-US" sz="2000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Environmental Risk Management Action Plan (ERMAP)</a:t>
            </a:r>
            <a:r>
              <a:rPr lang="en-US" sz="20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a structured framework developed within the ECOMARINAS project to help marina managers:</a:t>
            </a:r>
            <a:endParaRPr lang="en-US" sz="2000" dirty="0"/>
          </a:p>
        </p:txBody>
      </p:sp>
      <p:sp>
        <p:nvSpPr>
          <p:cNvPr id="9" name="Shape 7"/>
          <p:cNvSpPr/>
          <p:nvPr/>
        </p:nvSpPr>
        <p:spPr>
          <a:xfrm>
            <a:off x="1385046" y="2987070"/>
            <a:ext cx="365760" cy="36576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 sz="2000"/>
          </a:p>
        </p:txBody>
      </p:sp>
      <p:sp>
        <p:nvSpPr>
          <p:cNvPr id="10" name="Text 8"/>
          <p:cNvSpPr/>
          <p:nvPr/>
        </p:nvSpPr>
        <p:spPr>
          <a:xfrm>
            <a:off x="1385046" y="298707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1832565" y="2987070"/>
            <a:ext cx="9810795" cy="406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Identify and assess the environmental risks in their marina</a:t>
            </a:r>
            <a:endParaRPr lang="en-US" sz="2400" dirty="0"/>
          </a:p>
        </p:txBody>
      </p:sp>
      <p:sp>
        <p:nvSpPr>
          <p:cNvPr id="12" name="Shape 10"/>
          <p:cNvSpPr/>
          <p:nvPr/>
        </p:nvSpPr>
        <p:spPr>
          <a:xfrm>
            <a:off x="1385046" y="3698270"/>
            <a:ext cx="365760" cy="36576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 sz="2000"/>
          </a:p>
        </p:txBody>
      </p:sp>
      <p:sp>
        <p:nvSpPr>
          <p:cNvPr id="13" name="Text 11"/>
          <p:cNvSpPr/>
          <p:nvPr/>
        </p:nvSpPr>
        <p:spPr>
          <a:xfrm>
            <a:off x="1385046" y="369827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1832565" y="3698270"/>
            <a:ext cx="9810796" cy="22857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Implement practical, proportionate control measures</a:t>
            </a:r>
            <a:endParaRPr lang="en-US" sz="2400" dirty="0"/>
          </a:p>
        </p:txBody>
      </p:sp>
      <p:sp>
        <p:nvSpPr>
          <p:cNvPr id="15" name="Shape 13"/>
          <p:cNvSpPr/>
          <p:nvPr/>
        </p:nvSpPr>
        <p:spPr>
          <a:xfrm>
            <a:off x="1385046" y="4409470"/>
            <a:ext cx="365760" cy="36576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 sz="2000"/>
          </a:p>
        </p:txBody>
      </p:sp>
      <p:sp>
        <p:nvSpPr>
          <p:cNvPr id="16" name="Text 14"/>
          <p:cNvSpPr/>
          <p:nvPr/>
        </p:nvSpPr>
        <p:spPr>
          <a:xfrm>
            <a:off x="1385046" y="440947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1832565" y="4409470"/>
            <a:ext cx="981079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Meet legal obligations under MARPOL, HELCOM and EU directives</a:t>
            </a:r>
            <a:endParaRPr lang="en-US" sz="2400" dirty="0"/>
          </a:p>
        </p:txBody>
      </p:sp>
      <p:sp>
        <p:nvSpPr>
          <p:cNvPr id="18" name="Shape 16"/>
          <p:cNvSpPr/>
          <p:nvPr/>
        </p:nvSpPr>
        <p:spPr>
          <a:xfrm>
            <a:off x="1385046" y="5044470"/>
            <a:ext cx="365760" cy="36576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 sz="2000"/>
          </a:p>
        </p:txBody>
      </p:sp>
      <p:sp>
        <p:nvSpPr>
          <p:cNvPr id="19" name="Text 17"/>
          <p:cNvSpPr/>
          <p:nvPr/>
        </p:nvSpPr>
        <p:spPr>
          <a:xfrm>
            <a:off x="1385046" y="504447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2000" dirty="0"/>
          </a:p>
        </p:txBody>
      </p:sp>
      <p:sp>
        <p:nvSpPr>
          <p:cNvPr id="20" name="Text 18"/>
          <p:cNvSpPr/>
          <p:nvPr/>
        </p:nvSpPr>
        <p:spPr>
          <a:xfrm>
            <a:off x="1832563" y="5044470"/>
            <a:ext cx="9810797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a continuous improvement culture — not just a compliance checklist</a:t>
            </a:r>
            <a:endParaRPr lang="en-US" sz="2400" dirty="0"/>
          </a:p>
        </p:txBody>
      </p:sp>
      <p:sp>
        <p:nvSpPr>
          <p:cNvPr id="21" name="Shape 19"/>
          <p:cNvSpPr/>
          <p:nvPr/>
        </p:nvSpPr>
        <p:spPr>
          <a:xfrm>
            <a:off x="548640" y="5867400"/>
            <a:ext cx="11094720" cy="736600"/>
          </a:xfrm>
          <a:prstGeom prst="rect">
            <a:avLst/>
          </a:prstGeom>
          <a:solidFill>
            <a:srgbClr val="D6F0F3"/>
          </a:solidFill>
          <a:ln w="12700">
            <a:solidFill>
              <a:srgbClr val="D6F0F3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2" name="Text 20"/>
          <p:cNvSpPr/>
          <p:nvPr/>
        </p:nvSpPr>
        <p:spPr>
          <a:xfrm>
            <a:off x="731520" y="5867400"/>
            <a:ext cx="1085088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i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💡  The ERMAP follows ISO 14001:2015 principles — systematic identification, risk assessment, control measures, and continuous improvement.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038374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1479355" y="115824"/>
            <a:ext cx="11094720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Compliance Cost to Competitive Advantage</a:t>
            </a:r>
            <a:endParaRPr lang="en-US" sz="3733" dirty="0"/>
          </a:p>
        </p:txBody>
      </p:sp>
      <p:sp>
        <p:nvSpPr>
          <p:cNvPr id="7" name="Text 5"/>
          <p:cNvSpPr/>
          <p:nvPr/>
        </p:nvSpPr>
        <p:spPr>
          <a:xfrm>
            <a:off x="1479355" y="798576"/>
            <a:ext cx="11094720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Environmentally compliant marinas — with a documented ERMAP — are more attractive to:</a:t>
            </a:r>
            <a:endParaRPr lang="en-US" sz="1733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2041967-1366-5B26-858E-5B5458CAA747}"/>
              </a:ext>
            </a:extLst>
          </p:cNvPr>
          <p:cNvGrpSpPr/>
          <p:nvPr/>
        </p:nvGrpSpPr>
        <p:grpSpPr>
          <a:xfrm>
            <a:off x="548640" y="2544577"/>
            <a:ext cx="5486400" cy="1767840"/>
            <a:chOff x="411480" y="2103120"/>
            <a:chExt cx="4114800" cy="1325880"/>
          </a:xfrm>
        </p:grpSpPr>
        <p:sp>
          <p:nvSpPr>
            <p:cNvPr id="8" name="Shape 6"/>
            <p:cNvSpPr/>
            <p:nvPr/>
          </p:nvSpPr>
          <p:spPr>
            <a:xfrm>
              <a:off x="411480" y="2103120"/>
              <a:ext cx="4114800" cy="1325880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0E0E0"/>
              </a:solidFill>
              <a:prstDash val="solid"/>
            </a:ln>
            <a:effectLst>
              <a:outerShdw blurRad="63500" dist="254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9" name="Shape 7"/>
            <p:cNvSpPr/>
            <p:nvPr/>
          </p:nvSpPr>
          <p:spPr>
            <a:xfrm>
              <a:off x="411480" y="2103120"/>
              <a:ext cx="4114800" cy="329184"/>
            </a:xfrm>
            <a:prstGeom prst="rect">
              <a:avLst/>
            </a:prstGeom>
            <a:solidFill>
              <a:srgbClr val="028090"/>
            </a:solidFill>
            <a:ln w="12700">
              <a:solidFill>
                <a:srgbClr val="028090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0" name="Text 8"/>
            <p:cNvSpPr/>
            <p:nvPr/>
          </p:nvSpPr>
          <p:spPr>
            <a:xfrm>
              <a:off x="502920" y="2103120"/>
              <a:ext cx="3950208" cy="3291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r>
                <a:rPr lang="en-US" sz="1600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International Cruising Yachts</a:t>
              </a:r>
              <a:endParaRPr lang="en-US" sz="1600" dirty="0"/>
            </a:p>
          </p:txBody>
        </p:sp>
        <p:sp>
          <p:nvSpPr>
            <p:cNvPr id="11" name="Text 9"/>
            <p:cNvSpPr/>
            <p:nvPr/>
          </p:nvSpPr>
          <p:spPr>
            <a:xfrm>
              <a:off x="502920" y="2468880"/>
              <a:ext cx="3950208" cy="91440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467" dirty="0">
                  <a:solidFill>
                    <a:srgbClr val="4A5568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Skippers from Germany, Scandinavia and UK actively research environmental credentials before selecting a marina destination.</a:t>
              </a:r>
              <a:endParaRPr lang="en-US" sz="1467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BEA8282-C972-C37D-D186-6EBCEAA0EF80}"/>
              </a:ext>
            </a:extLst>
          </p:cNvPr>
          <p:cNvGrpSpPr/>
          <p:nvPr/>
        </p:nvGrpSpPr>
        <p:grpSpPr>
          <a:xfrm>
            <a:off x="6217920" y="2544577"/>
            <a:ext cx="5486400" cy="1767840"/>
            <a:chOff x="4663440" y="2103120"/>
            <a:chExt cx="4114800" cy="1325880"/>
          </a:xfrm>
        </p:grpSpPr>
        <p:sp>
          <p:nvSpPr>
            <p:cNvPr id="12" name="Shape 10"/>
            <p:cNvSpPr/>
            <p:nvPr/>
          </p:nvSpPr>
          <p:spPr>
            <a:xfrm>
              <a:off x="4663440" y="2103120"/>
              <a:ext cx="4114800" cy="1325880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0E0E0"/>
              </a:solidFill>
              <a:prstDash val="solid"/>
            </a:ln>
            <a:effectLst>
              <a:outerShdw blurRad="63500" dist="254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3" name="Shape 11"/>
            <p:cNvSpPr/>
            <p:nvPr/>
          </p:nvSpPr>
          <p:spPr>
            <a:xfrm>
              <a:off x="4663440" y="2103120"/>
              <a:ext cx="4114800" cy="329184"/>
            </a:xfrm>
            <a:prstGeom prst="rect">
              <a:avLst/>
            </a:prstGeom>
            <a:solidFill>
              <a:srgbClr val="1C7293"/>
            </a:solidFill>
            <a:ln w="12700">
              <a:solidFill>
                <a:srgbClr val="1C7293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4" name="Text 12"/>
            <p:cNvSpPr/>
            <p:nvPr/>
          </p:nvSpPr>
          <p:spPr>
            <a:xfrm>
              <a:off x="4754880" y="2103120"/>
              <a:ext cx="3950208" cy="3291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r>
                <a:rPr lang="en-US" sz="1600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Charter Operators &amp; Clubs</a:t>
              </a:r>
              <a:endParaRPr lang="en-US" sz="1600" dirty="0"/>
            </a:p>
          </p:txBody>
        </p:sp>
        <p:sp>
          <p:nvSpPr>
            <p:cNvPr id="15" name="Text 13"/>
            <p:cNvSpPr/>
            <p:nvPr/>
          </p:nvSpPr>
          <p:spPr>
            <a:xfrm>
              <a:off x="4754880" y="2468880"/>
              <a:ext cx="3950208" cy="91440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467" dirty="0">
                  <a:solidFill>
                    <a:srgbClr val="4A5568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Sustainability standards increasingly specified in facility agreements — ECOMARINAS certification is a qualifying signal.</a:t>
              </a:r>
              <a:endParaRPr lang="en-US" sz="1467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7BC51AF-15BC-6E13-8D2A-FCD418EAE10B}"/>
              </a:ext>
            </a:extLst>
          </p:cNvPr>
          <p:cNvGrpSpPr/>
          <p:nvPr/>
        </p:nvGrpSpPr>
        <p:grpSpPr>
          <a:xfrm>
            <a:off x="548640" y="4462540"/>
            <a:ext cx="5486400" cy="1767840"/>
            <a:chOff x="411480" y="3547872"/>
            <a:chExt cx="4114800" cy="1325880"/>
          </a:xfrm>
        </p:grpSpPr>
        <p:sp>
          <p:nvSpPr>
            <p:cNvPr id="16" name="Shape 14"/>
            <p:cNvSpPr/>
            <p:nvPr/>
          </p:nvSpPr>
          <p:spPr>
            <a:xfrm>
              <a:off x="411480" y="3547872"/>
              <a:ext cx="4114800" cy="1325880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0E0E0"/>
              </a:solidFill>
              <a:prstDash val="solid"/>
            </a:ln>
            <a:effectLst>
              <a:outerShdw blurRad="63500" dist="254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7" name="Shape 15"/>
            <p:cNvSpPr/>
            <p:nvPr/>
          </p:nvSpPr>
          <p:spPr>
            <a:xfrm>
              <a:off x="411480" y="3547872"/>
              <a:ext cx="4114800" cy="329184"/>
            </a:xfrm>
            <a:prstGeom prst="rect">
              <a:avLst/>
            </a:prstGeom>
            <a:solidFill>
              <a:srgbClr val="2A7D4F"/>
            </a:solidFill>
            <a:ln w="12700">
              <a:solidFill>
                <a:srgbClr val="2A7D4F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8" name="Text 16"/>
            <p:cNvSpPr/>
            <p:nvPr/>
          </p:nvSpPr>
          <p:spPr>
            <a:xfrm>
              <a:off x="502920" y="3547872"/>
              <a:ext cx="3950208" cy="3291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r>
                <a:rPr lang="en-US" sz="1600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Grant &amp; Funding Bodies</a:t>
              </a:r>
              <a:endParaRPr lang="en-US" sz="1600" dirty="0"/>
            </a:p>
          </p:txBody>
        </p:sp>
        <p:sp>
          <p:nvSpPr>
            <p:cNvPr id="19" name="Text 17"/>
            <p:cNvSpPr/>
            <p:nvPr/>
          </p:nvSpPr>
          <p:spPr>
            <a:xfrm>
              <a:off x="502920" y="3913632"/>
              <a:ext cx="3950208" cy="91440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467" dirty="0">
                  <a:solidFill>
                    <a:srgbClr val="4A5568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EU and national programmes for marina infrastructure prefer or require environmental certification.</a:t>
              </a:r>
              <a:endParaRPr lang="en-US" sz="1467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14EDB32-E2AA-0A62-CBC6-91D8C063637B}"/>
              </a:ext>
            </a:extLst>
          </p:cNvPr>
          <p:cNvGrpSpPr/>
          <p:nvPr/>
        </p:nvGrpSpPr>
        <p:grpSpPr>
          <a:xfrm>
            <a:off x="6217920" y="4462540"/>
            <a:ext cx="5486400" cy="1767840"/>
            <a:chOff x="4663440" y="3547872"/>
            <a:chExt cx="4114800" cy="1325880"/>
          </a:xfrm>
        </p:grpSpPr>
        <p:sp>
          <p:nvSpPr>
            <p:cNvPr id="20" name="Shape 18"/>
            <p:cNvSpPr/>
            <p:nvPr/>
          </p:nvSpPr>
          <p:spPr>
            <a:xfrm>
              <a:off x="4663440" y="3547872"/>
              <a:ext cx="4114800" cy="1325880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0E0E0"/>
              </a:solidFill>
              <a:prstDash val="solid"/>
            </a:ln>
            <a:effectLst>
              <a:outerShdw blurRad="63500" dist="254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21" name="Shape 19"/>
            <p:cNvSpPr/>
            <p:nvPr/>
          </p:nvSpPr>
          <p:spPr>
            <a:xfrm>
              <a:off x="4663440" y="3547872"/>
              <a:ext cx="4114800" cy="329184"/>
            </a:xfrm>
            <a:prstGeom prst="rect">
              <a:avLst/>
            </a:prstGeom>
            <a:solidFill>
              <a:srgbClr val="D9652A"/>
            </a:solidFill>
            <a:ln w="12700">
              <a:solidFill>
                <a:srgbClr val="D9652A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22" name="Text 20"/>
            <p:cNvSpPr/>
            <p:nvPr/>
          </p:nvSpPr>
          <p:spPr>
            <a:xfrm>
              <a:off x="4754880" y="3547872"/>
              <a:ext cx="3950208" cy="32918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r>
                <a:rPr lang="en-US" sz="1600" b="1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Tourism Authorities</a:t>
              </a:r>
              <a:endParaRPr lang="en-US" sz="1600" dirty="0"/>
            </a:p>
          </p:txBody>
        </p:sp>
        <p:sp>
          <p:nvSpPr>
            <p:cNvPr id="23" name="Text 21"/>
            <p:cNvSpPr/>
            <p:nvPr/>
          </p:nvSpPr>
          <p:spPr>
            <a:xfrm>
              <a:off x="4754880" y="3913632"/>
              <a:ext cx="3950208" cy="91440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r>
                <a:rPr lang="en-US" sz="1467" dirty="0">
                  <a:solidFill>
                    <a:srgbClr val="4A5568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Coastal tourism promotion increasingly uses marina eco-certification as a quality indicator for sustainable destinations.</a:t>
              </a:r>
              <a:endParaRPr lang="en-US" sz="1467" dirty="0"/>
            </a:p>
          </p:txBody>
        </p:sp>
      </p:grpSp>
      <p:sp>
        <p:nvSpPr>
          <p:cNvPr id="24" name="Shape 22"/>
          <p:cNvSpPr/>
          <p:nvPr/>
        </p:nvSpPr>
        <p:spPr>
          <a:xfrm>
            <a:off x="548641" y="6400800"/>
            <a:ext cx="11161708" cy="341376"/>
          </a:xfrm>
          <a:prstGeom prst="rect">
            <a:avLst/>
          </a:prstGeom>
          <a:solidFill>
            <a:srgbClr val="015E6E"/>
          </a:solidFill>
          <a:ln w="12700">
            <a:solidFill>
              <a:srgbClr val="015E6E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5" name="Text 23"/>
          <p:cNvSpPr/>
          <p:nvPr/>
        </p:nvSpPr>
        <p:spPr>
          <a:xfrm>
            <a:off x="670560" y="6400800"/>
            <a:ext cx="10850880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ECOMARINAS standard turns your invisible ERMAP compliance into visible, marketable value.</a:t>
            </a:r>
            <a:endParaRPr lang="en-US" sz="1467" dirty="0"/>
          </a:p>
        </p:txBody>
      </p:sp>
    </p:spTree>
    <p:extLst>
      <p:ext uri="{BB962C8B-B14F-4D97-AF65-F5344CB8AC3E}">
        <p14:creationId xmlns:p14="http://schemas.microsoft.com/office/powerpoint/2010/main" val="38340475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1255776" y="259415"/>
            <a:ext cx="11094720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Your Three Most Important Takeaways</a:t>
            </a:r>
            <a:endParaRPr lang="en-US" sz="3733" dirty="0"/>
          </a:p>
        </p:txBody>
      </p:sp>
      <p:sp>
        <p:nvSpPr>
          <p:cNvPr id="7" name="Shape 5"/>
          <p:cNvSpPr/>
          <p:nvPr/>
        </p:nvSpPr>
        <p:spPr>
          <a:xfrm>
            <a:off x="548640" y="2133600"/>
            <a:ext cx="3596640" cy="3474720"/>
          </a:xfrm>
          <a:prstGeom prst="rect">
            <a:avLst/>
          </a:prstGeom>
          <a:solidFill>
            <a:srgbClr val="FFFFFF"/>
          </a:solidFill>
          <a:ln w="6350">
            <a:solidFill>
              <a:srgbClr val="E0E0E0"/>
            </a:solidFill>
            <a:prstDash val="solid"/>
          </a:ln>
          <a:effectLst>
            <a:outerShdw blurRad="762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8" name="Shape 6"/>
          <p:cNvSpPr/>
          <p:nvPr/>
        </p:nvSpPr>
        <p:spPr>
          <a:xfrm>
            <a:off x="548640" y="2133600"/>
            <a:ext cx="3596640" cy="67056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9" name="Text 7"/>
          <p:cNvSpPr/>
          <p:nvPr/>
        </p:nvSpPr>
        <p:spPr>
          <a:xfrm>
            <a:off x="670560" y="2133600"/>
            <a:ext cx="512064" cy="670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9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2933" dirty="0"/>
          </a:p>
        </p:txBody>
      </p:sp>
      <p:sp>
        <p:nvSpPr>
          <p:cNvPr id="10" name="Text 8"/>
          <p:cNvSpPr/>
          <p:nvPr/>
        </p:nvSpPr>
        <p:spPr>
          <a:xfrm>
            <a:off x="1255776" y="2133600"/>
            <a:ext cx="2779776" cy="670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 is manageable — if it is documented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694944" y="2901696"/>
            <a:ext cx="3316224" cy="2621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Most penalties in Baltic marinas are for missing documentation, not active pollution events. A written procedure and a maintenance log are your most powerful compliance tools.</a:t>
            </a:r>
            <a:endParaRPr lang="en-US" sz="1467" dirty="0"/>
          </a:p>
        </p:txBody>
      </p:sp>
      <p:sp>
        <p:nvSpPr>
          <p:cNvPr id="12" name="Shape 10"/>
          <p:cNvSpPr/>
          <p:nvPr/>
        </p:nvSpPr>
        <p:spPr>
          <a:xfrm>
            <a:off x="4328160" y="2133600"/>
            <a:ext cx="3596640" cy="3474720"/>
          </a:xfrm>
          <a:prstGeom prst="rect">
            <a:avLst/>
          </a:prstGeom>
          <a:solidFill>
            <a:srgbClr val="FFFFFF"/>
          </a:solidFill>
          <a:ln w="6350">
            <a:solidFill>
              <a:srgbClr val="E0E0E0"/>
            </a:solidFill>
            <a:prstDash val="solid"/>
          </a:ln>
          <a:effectLst>
            <a:outerShdw blurRad="762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3" name="Shape 11"/>
          <p:cNvSpPr/>
          <p:nvPr/>
        </p:nvSpPr>
        <p:spPr>
          <a:xfrm>
            <a:off x="4328160" y="2133600"/>
            <a:ext cx="3596640" cy="670560"/>
          </a:xfrm>
          <a:prstGeom prst="rect">
            <a:avLst/>
          </a:prstGeom>
          <a:solidFill>
            <a:srgbClr val="D9652A"/>
          </a:solidFill>
          <a:ln w="12700">
            <a:solidFill>
              <a:srgbClr val="D9652A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4" name="Text 12"/>
          <p:cNvSpPr/>
          <p:nvPr/>
        </p:nvSpPr>
        <p:spPr>
          <a:xfrm>
            <a:off x="4450080" y="2133600"/>
            <a:ext cx="512064" cy="670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9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2933" dirty="0"/>
          </a:p>
        </p:txBody>
      </p:sp>
      <p:sp>
        <p:nvSpPr>
          <p:cNvPr id="15" name="Text 13"/>
          <p:cNvSpPr/>
          <p:nvPr/>
        </p:nvSpPr>
        <p:spPr>
          <a:xfrm>
            <a:off x="5035296" y="2133600"/>
            <a:ext cx="2779776" cy="670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ERMAP is proportionate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4474464" y="2901696"/>
            <a:ext cx="3316224" cy="2621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do not need to solve everything at once. The risk matrix tells you where to start — High and Extreme risks first, Low risks through routine monitoring.</a:t>
            </a:r>
            <a:endParaRPr lang="en-US" sz="1467" dirty="0"/>
          </a:p>
        </p:txBody>
      </p:sp>
      <p:sp>
        <p:nvSpPr>
          <p:cNvPr id="17" name="Shape 15"/>
          <p:cNvSpPr/>
          <p:nvPr/>
        </p:nvSpPr>
        <p:spPr>
          <a:xfrm>
            <a:off x="8107680" y="2133600"/>
            <a:ext cx="3596640" cy="3474720"/>
          </a:xfrm>
          <a:prstGeom prst="rect">
            <a:avLst/>
          </a:prstGeom>
          <a:solidFill>
            <a:srgbClr val="FFFFFF"/>
          </a:solidFill>
          <a:ln w="6350">
            <a:solidFill>
              <a:srgbClr val="E0E0E0"/>
            </a:solidFill>
            <a:prstDash val="solid"/>
          </a:ln>
          <a:effectLst>
            <a:outerShdw blurRad="762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8" name="Shape 16"/>
          <p:cNvSpPr/>
          <p:nvPr/>
        </p:nvSpPr>
        <p:spPr>
          <a:xfrm>
            <a:off x="8107680" y="2133600"/>
            <a:ext cx="3596640" cy="670560"/>
          </a:xfrm>
          <a:prstGeom prst="rect">
            <a:avLst/>
          </a:prstGeom>
          <a:solidFill>
            <a:srgbClr val="2A7D4F"/>
          </a:solidFill>
          <a:ln w="12700">
            <a:solidFill>
              <a:srgbClr val="2A7D4F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9" name="Text 17"/>
          <p:cNvSpPr/>
          <p:nvPr/>
        </p:nvSpPr>
        <p:spPr>
          <a:xfrm>
            <a:off x="8229600" y="2133600"/>
            <a:ext cx="512064" cy="670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9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2933" dirty="0"/>
          </a:p>
        </p:txBody>
      </p:sp>
      <p:sp>
        <p:nvSpPr>
          <p:cNvPr id="20" name="Text 18"/>
          <p:cNvSpPr/>
          <p:nvPr/>
        </p:nvSpPr>
        <p:spPr>
          <a:xfrm>
            <a:off x="8814816" y="2133600"/>
            <a:ext cx="2779776" cy="670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Behaviour change is the cheapest improvement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8253984" y="2901696"/>
            <a:ext cx="3316224" cy="2621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Laminated cards, check-in hull forms, boater signage — these cost almost nothing and are noticed immediately by inspectors, visitors, and certifiers.</a:t>
            </a:r>
            <a:endParaRPr lang="en-US" sz="1467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CE129E7-80A2-EE1D-3A49-4C6072A5B131}"/>
              </a:ext>
            </a:extLst>
          </p:cNvPr>
          <p:cNvGrpSpPr/>
          <p:nvPr/>
        </p:nvGrpSpPr>
        <p:grpSpPr>
          <a:xfrm>
            <a:off x="515146" y="6333075"/>
            <a:ext cx="11170081" cy="341376"/>
            <a:chOff x="392639" y="4674443"/>
            <a:chExt cx="8377561" cy="256032"/>
          </a:xfrm>
        </p:grpSpPr>
        <p:sp>
          <p:nvSpPr>
            <p:cNvPr id="22" name="Shape 20"/>
            <p:cNvSpPr/>
            <p:nvPr/>
          </p:nvSpPr>
          <p:spPr>
            <a:xfrm>
              <a:off x="392639" y="4674443"/>
              <a:ext cx="8377561" cy="256032"/>
            </a:xfrm>
            <a:prstGeom prst="rect">
              <a:avLst/>
            </a:prstGeom>
            <a:solidFill>
              <a:srgbClr val="D6F0F3"/>
            </a:solidFill>
            <a:ln w="12700">
              <a:solidFill>
                <a:srgbClr val="D6F0F3"/>
              </a:solidFill>
              <a:prstDash val="solid"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23" name="Text 21"/>
            <p:cNvSpPr/>
            <p:nvPr/>
          </p:nvSpPr>
          <p:spPr>
            <a:xfrm>
              <a:off x="484079" y="4674443"/>
              <a:ext cx="8138160" cy="25603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algn="ctr"/>
              <a:r>
                <a:rPr lang="en-US" sz="1467" i="1" dirty="0">
                  <a:solidFill>
                    <a:srgbClr val="015E6E"/>
                  </a:solidFill>
                  <a:latin typeface="Calibri"/>
                  <a:ea typeface="Calibri"/>
                  <a:cs typeface="Calibri"/>
                </a:rPr>
                <a:t>Now let's look at how real Baltic marinas implemented these changes — and what you can apply immediately.</a:t>
              </a:r>
              <a:endParaRPr lang="en-US" sz="1467">
                <a:latin typeface="Calibri"/>
                <a:ea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30717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1304544" y="201168"/>
            <a:ext cx="11094720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Summary &amp; Call to Action</a:t>
            </a:r>
            <a:endParaRPr lang="en-US" sz="3733" dirty="0"/>
          </a:p>
        </p:txBody>
      </p:sp>
      <p:sp>
        <p:nvSpPr>
          <p:cNvPr id="7" name="Text 5"/>
          <p:cNvSpPr/>
          <p:nvPr/>
        </p:nvSpPr>
        <p:spPr>
          <a:xfrm>
            <a:off x="1304544" y="975360"/>
            <a:ext cx="110947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733" i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ECOMARINAS is closing the gap between interest and action</a:t>
            </a:r>
            <a:endParaRPr lang="en-US" sz="1733" dirty="0"/>
          </a:p>
        </p:txBody>
      </p:sp>
      <p:sp>
        <p:nvSpPr>
          <p:cNvPr id="8" name="Shape 6"/>
          <p:cNvSpPr/>
          <p:nvPr/>
        </p:nvSpPr>
        <p:spPr>
          <a:xfrm>
            <a:off x="548640" y="2133600"/>
            <a:ext cx="3718560" cy="1950720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  <a:effectLst>
            <a:outerShdw blurRad="50800" dist="127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9" name="Text 7"/>
          <p:cNvSpPr/>
          <p:nvPr/>
        </p:nvSpPr>
        <p:spPr>
          <a:xfrm>
            <a:off x="548640" y="2255520"/>
            <a:ext cx="731520" cy="670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3200" dirty="0">
                <a:solidFill>
                  <a:srgbClr val="000000"/>
                </a:solidFill>
              </a:rPr>
              <a:t>🗂</a:t>
            </a:r>
            <a:endParaRPr lang="en-US" sz="3200" dirty="0"/>
          </a:p>
        </p:txBody>
      </p:sp>
      <p:sp>
        <p:nvSpPr>
          <p:cNvPr id="10" name="Text 8"/>
          <p:cNvSpPr/>
          <p:nvPr/>
        </p:nvSpPr>
        <p:spPr>
          <a:xfrm>
            <a:off x="1304544" y="2255520"/>
            <a:ext cx="2865120" cy="426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Download the ERMAP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304544" y="2743200"/>
            <a:ext cx="28651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Request the full Environmental Risk Management Action Plan template from the ECOMARINAS project office.</a:t>
            </a:r>
            <a:endParaRPr lang="en-US" sz="1333" dirty="0"/>
          </a:p>
        </p:txBody>
      </p:sp>
      <p:sp>
        <p:nvSpPr>
          <p:cNvPr id="12" name="Shape 10"/>
          <p:cNvSpPr/>
          <p:nvPr/>
        </p:nvSpPr>
        <p:spPr>
          <a:xfrm>
            <a:off x="4450080" y="2133600"/>
            <a:ext cx="3718560" cy="1950720"/>
          </a:xfrm>
          <a:prstGeom prst="rect">
            <a:avLst/>
          </a:prstGeom>
          <a:solidFill>
            <a:srgbClr val="F4F8F9"/>
          </a:solidFill>
          <a:ln w="3810">
            <a:solidFill>
              <a:srgbClr val="CCCCCC"/>
            </a:solidFill>
            <a:prstDash val="solid"/>
          </a:ln>
          <a:effectLst>
            <a:outerShdw blurRad="50800" dist="127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3" name="Text 11"/>
          <p:cNvSpPr/>
          <p:nvPr/>
        </p:nvSpPr>
        <p:spPr>
          <a:xfrm>
            <a:off x="4450080" y="2255520"/>
            <a:ext cx="731520" cy="670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3200" dirty="0">
                <a:solidFill>
                  <a:srgbClr val="000000"/>
                </a:solidFill>
              </a:rPr>
              <a:t>📋</a:t>
            </a:r>
            <a:endParaRPr lang="en-US" sz="3200" dirty="0"/>
          </a:p>
        </p:txBody>
      </p:sp>
      <p:sp>
        <p:nvSpPr>
          <p:cNvPr id="14" name="Text 12"/>
          <p:cNvSpPr/>
          <p:nvPr/>
        </p:nvSpPr>
        <p:spPr>
          <a:xfrm>
            <a:off x="5205984" y="2255520"/>
            <a:ext cx="2865120" cy="426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Complete your risk matrices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5205984" y="2743200"/>
            <a:ext cx="28651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the 6 risk area worksheets. Score likelihood × severity for each activity at your marina.</a:t>
            </a:r>
            <a:endParaRPr lang="en-US" sz="1333" dirty="0"/>
          </a:p>
        </p:txBody>
      </p:sp>
      <p:sp>
        <p:nvSpPr>
          <p:cNvPr id="16" name="Shape 14"/>
          <p:cNvSpPr/>
          <p:nvPr/>
        </p:nvSpPr>
        <p:spPr>
          <a:xfrm>
            <a:off x="8351520" y="2133600"/>
            <a:ext cx="3718560" cy="1950720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  <a:effectLst>
            <a:outerShdw blurRad="50800" dist="127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7" name="Text 15"/>
          <p:cNvSpPr/>
          <p:nvPr/>
        </p:nvSpPr>
        <p:spPr>
          <a:xfrm>
            <a:off x="8351520" y="2255520"/>
            <a:ext cx="731520" cy="670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3200" dirty="0">
                <a:solidFill>
                  <a:srgbClr val="000000"/>
                </a:solidFill>
              </a:rPr>
              <a:t>📸</a:t>
            </a:r>
            <a:endParaRPr lang="en-US" sz="3200" dirty="0"/>
          </a:p>
        </p:txBody>
      </p:sp>
      <p:sp>
        <p:nvSpPr>
          <p:cNvPr id="18" name="Text 16"/>
          <p:cNvSpPr/>
          <p:nvPr/>
        </p:nvSpPr>
        <p:spPr>
          <a:xfrm>
            <a:off x="9107424" y="2255520"/>
            <a:ext cx="2865120" cy="426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 your starting point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9107424" y="2743200"/>
            <a:ext cx="28651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Take before-photos of your current situation. This is your baseline for the 90-day improvement cycle.</a:t>
            </a:r>
            <a:endParaRPr lang="en-US" sz="1333" dirty="0"/>
          </a:p>
        </p:txBody>
      </p:sp>
      <p:sp>
        <p:nvSpPr>
          <p:cNvPr id="20" name="Shape 18"/>
          <p:cNvSpPr/>
          <p:nvPr/>
        </p:nvSpPr>
        <p:spPr>
          <a:xfrm>
            <a:off x="548640" y="4267200"/>
            <a:ext cx="3718560" cy="1950720"/>
          </a:xfrm>
          <a:prstGeom prst="rect">
            <a:avLst/>
          </a:prstGeom>
          <a:solidFill>
            <a:srgbClr val="F4F8F9"/>
          </a:solidFill>
          <a:ln w="3810">
            <a:solidFill>
              <a:srgbClr val="CCCCCC"/>
            </a:solidFill>
            <a:prstDash val="solid"/>
          </a:ln>
          <a:effectLst>
            <a:outerShdw blurRad="50800" dist="127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21" name="Text 19"/>
          <p:cNvSpPr/>
          <p:nvPr/>
        </p:nvSpPr>
        <p:spPr>
          <a:xfrm>
            <a:off x="548640" y="4389120"/>
            <a:ext cx="731520" cy="670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3200" dirty="0">
                <a:solidFill>
                  <a:srgbClr val="000000"/>
                </a:solidFill>
              </a:rPr>
              <a:t>🤝</a:t>
            </a:r>
            <a:endParaRPr lang="en-US" sz="3200" dirty="0"/>
          </a:p>
        </p:txBody>
      </p:sp>
      <p:sp>
        <p:nvSpPr>
          <p:cNvPr id="22" name="Text 20"/>
          <p:cNvSpPr/>
          <p:nvPr/>
        </p:nvSpPr>
        <p:spPr>
          <a:xfrm>
            <a:off x="1304544" y="4389120"/>
            <a:ext cx="2865120" cy="426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Join the ECOMARINAS network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1304544" y="4876800"/>
            <a:ext cx="28651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Share your action plan, connect with Baltic marina peers, and apply for ECOMARINAS certification.</a:t>
            </a:r>
            <a:endParaRPr lang="en-US" sz="1333" dirty="0"/>
          </a:p>
        </p:txBody>
      </p:sp>
      <p:sp>
        <p:nvSpPr>
          <p:cNvPr id="24" name="Shape 22"/>
          <p:cNvSpPr/>
          <p:nvPr/>
        </p:nvSpPr>
        <p:spPr>
          <a:xfrm>
            <a:off x="4450080" y="4267200"/>
            <a:ext cx="3718560" cy="1950720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  <a:effectLst>
            <a:outerShdw blurRad="50800" dist="127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25" name="Text 23"/>
          <p:cNvSpPr/>
          <p:nvPr/>
        </p:nvSpPr>
        <p:spPr>
          <a:xfrm>
            <a:off x="4450080" y="4389120"/>
            <a:ext cx="731520" cy="670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3200" dirty="0">
                <a:solidFill>
                  <a:srgbClr val="000000"/>
                </a:solidFill>
              </a:rPr>
              <a:t>🏆</a:t>
            </a:r>
            <a:endParaRPr lang="en-US" sz="3200" dirty="0"/>
          </a:p>
        </p:txBody>
      </p:sp>
      <p:sp>
        <p:nvSpPr>
          <p:cNvPr id="26" name="Text 24"/>
          <p:cNvSpPr/>
          <p:nvPr/>
        </p:nvSpPr>
        <p:spPr>
          <a:xfrm>
            <a:off x="5205984" y="4389120"/>
            <a:ext cx="2865120" cy="426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Pursue certification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5205984" y="4876800"/>
            <a:ext cx="28651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Blue Flag, ISO 14001, or ECOMARINAS — any certification turns compliance into competitive advantage.</a:t>
            </a:r>
            <a:endParaRPr lang="en-US" sz="1333" dirty="0"/>
          </a:p>
        </p:txBody>
      </p:sp>
      <p:sp>
        <p:nvSpPr>
          <p:cNvPr id="28" name="Shape 26"/>
          <p:cNvSpPr/>
          <p:nvPr/>
        </p:nvSpPr>
        <p:spPr>
          <a:xfrm>
            <a:off x="8351520" y="4267200"/>
            <a:ext cx="3718560" cy="1950720"/>
          </a:xfrm>
          <a:prstGeom prst="rect">
            <a:avLst/>
          </a:prstGeom>
          <a:solidFill>
            <a:srgbClr val="F4F8F9"/>
          </a:solidFill>
          <a:ln w="3810">
            <a:solidFill>
              <a:srgbClr val="CCCCCC"/>
            </a:solidFill>
            <a:prstDash val="solid"/>
          </a:ln>
          <a:effectLst>
            <a:outerShdw blurRad="50800" dist="127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29" name="Text 27"/>
          <p:cNvSpPr/>
          <p:nvPr/>
        </p:nvSpPr>
        <p:spPr>
          <a:xfrm>
            <a:off x="8351520" y="4389120"/>
            <a:ext cx="731520" cy="670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3200" dirty="0">
                <a:solidFill>
                  <a:srgbClr val="000000"/>
                </a:solidFill>
              </a:rPr>
              <a:t>📅</a:t>
            </a:r>
            <a:endParaRPr lang="en-US" sz="3200" dirty="0"/>
          </a:p>
        </p:txBody>
      </p:sp>
      <p:sp>
        <p:nvSpPr>
          <p:cNvPr id="30" name="Text 28"/>
          <p:cNvSpPr/>
          <p:nvPr/>
        </p:nvSpPr>
        <p:spPr>
          <a:xfrm>
            <a:off x="9107424" y="4389120"/>
            <a:ext cx="2865120" cy="426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Gdansk Forum 2027</a:t>
            </a:r>
            <a:endParaRPr lang="en-US" sz="1600" dirty="0"/>
          </a:p>
        </p:txBody>
      </p:sp>
      <p:sp>
        <p:nvSpPr>
          <p:cNvPr id="31" name="Text 29"/>
          <p:cNvSpPr/>
          <p:nvPr/>
        </p:nvSpPr>
        <p:spPr>
          <a:xfrm>
            <a:off x="9107424" y="4876800"/>
            <a:ext cx="28651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Join the Sustainable Sailing Infrastructure Forum — where Baltic marina managers share what works.</a:t>
            </a:r>
            <a:endParaRPr lang="en-US" sz="1333" dirty="0"/>
          </a:p>
        </p:txBody>
      </p:sp>
    </p:spTree>
    <p:extLst>
      <p:ext uri="{BB962C8B-B14F-4D97-AF65-F5344CB8AC3E}">
        <p14:creationId xmlns:p14="http://schemas.microsoft.com/office/powerpoint/2010/main" val="21692623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0"/>
            <a:ext cx="146304" cy="6858000"/>
          </a:xfrm>
          <a:prstGeom prst="rect">
            <a:avLst/>
          </a:prstGeom>
          <a:solidFill>
            <a:srgbClr val="9DD9E0"/>
          </a:solidFill>
          <a:ln w="12700">
            <a:solidFill>
              <a:srgbClr val="9DD9E0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7" name="Text 5"/>
          <p:cNvSpPr/>
          <p:nvPr/>
        </p:nvSpPr>
        <p:spPr>
          <a:xfrm>
            <a:off x="1455868" y="1632587"/>
            <a:ext cx="11216640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Environmental Risk Management</a:t>
            </a:r>
            <a:endParaRPr lang="en-US" sz="3733" dirty="0">
              <a:solidFill>
                <a:srgbClr val="015E6E"/>
              </a:solidFill>
            </a:endParaRPr>
          </a:p>
          <a:p>
            <a:r>
              <a:rPr lang="en-US" sz="3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Action Plan</a:t>
            </a:r>
            <a:endParaRPr lang="en-US" sz="3733" dirty="0">
              <a:solidFill>
                <a:srgbClr val="015E6E"/>
              </a:solidFill>
            </a:endParaRPr>
          </a:p>
        </p:txBody>
      </p:sp>
      <p:sp>
        <p:nvSpPr>
          <p:cNvPr id="12" name="Text 10"/>
          <p:cNvSpPr/>
          <p:nvPr/>
        </p:nvSpPr>
        <p:spPr>
          <a:xfrm>
            <a:off x="487680" y="5364480"/>
            <a:ext cx="1121664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1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Questions?  Join the network.  Make your marina great.</a:t>
            </a:r>
            <a:endParaRPr lang="en-US" sz="2133" dirty="0">
              <a:solidFill>
                <a:srgbClr val="015E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0702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1570617" y="816128"/>
            <a:ext cx="11094720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Does It Matter? The Baltic Sea Context</a:t>
            </a:r>
            <a:endParaRPr lang="en-US" sz="3733" dirty="0"/>
          </a:p>
        </p:txBody>
      </p:sp>
      <p:sp>
        <p:nvSpPr>
          <p:cNvPr id="7" name="Shape 5"/>
          <p:cNvSpPr/>
          <p:nvPr/>
        </p:nvSpPr>
        <p:spPr>
          <a:xfrm>
            <a:off x="548640" y="2055156"/>
            <a:ext cx="2560320" cy="1645920"/>
          </a:xfrm>
          <a:prstGeom prst="rect">
            <a:avLst/>
          </a:prstGeom>
          <a:solidFill>
            <a:srgbClr val="015E6E"/>
          </a:solidFill>
          <a:ln w="12700">
            <a:solidFill>
              <a:srgbClr val="015E6E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8" name="Text 6"/>
          <p:cNvSpPr/>
          <p:nvPr/>
        </p:nvSpPr>
        <p:spPr>
          <a:xfrm>
            <a:off x="548640" y="2227317"/>
            <a:ext cx="2560320" cy="670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4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97%</a:t>
            </a:r>
            <a:endParaRPr lang="en-US" sz="4800" dirty="0"/>
          </a:p>
        </p:txBody>
      </p:sp>
      <p:sp>
        <p:nvSpPr>
          <p:cNvPr id="9" name="Text 7"/>
          <p:cNvSpPr/>
          <p:nvPr/>
        </p:nvSpPr>
        <p:spPr>
          <a:xfrm>
            <a:off x="548640" y="2953412"/>
            <a:ext cx="2560320" cy="768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n-US" sz="1467" dirty="0">
                <a:solidFill>
                  <a:srgbClr val="9DD9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Baltic Sea affected by eutrophication</a:t>
            </a:r>
            <a:endParaRPr lang="en-US" sz="1467" dirty="0"/>
          </a:p>
        </p:txBody>
      </p:sp>
      <p:sp>
        <p:nvSpPr>
          <p:cNvPr id="10" name="Shape 8"/>
          <p:cNvSpPr/>
          <p:nvPr/>
        </p:nvSpPr>
        <p:spPr>
          <a:xfrm>
            <a:off x="3400696" y="2063529"/>
            <a:ext cx="2560320" cy="164592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1" name="Text 9"/>
          <p:cNvSpPr/>
          <p:nvPr/>
        </p:nvSpPr>
        <p:spPr>
          <a:xfrm>
            <a:off x="3459312" y="2227317"/>
            <a:ext cx="2560320" cy="670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4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Slow</a:t>
            </a:r>
            <a:endParaRPr lang="en-US" sz="4800" dirty="0"/>
          </a:p>
        </p:txBody>
      </p:sp>
      <p:sp>
        <p:nvSpPr>
          <p:cNvPr id="12" name="Text 10"/>
          <p:cNvSpPr/>
          <p:nvPr/>
        </p:nvSpPr>
        <p:spPr>
          <a:xfrm>
            <a:off x="3459312" y="2953411"/>
            <a:ext cx="2560320" cy="768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n-US" sz="1467" dirty="0">
                <a:solidFill>
                  <a:srgbClr val="9DD9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water exchange — pollutants don't flush away</a:t>
            </a:r>
            <a:endParaRPr lang="en-US" sz="1467" dirty="0"/>
          </a:p>
        </p:txBody>
      </p:sp>
      <p:sp>
        <p:nvSpPr>
          <p:cNvPr id="13" name="Shape 11"/>
          <p:cNvSpPr/>
          <p:nvPr/>
        </p:nvSpPr>
        <p:spPr>
          <a:xfrm>
            <a:off x="6261128" y="2063529"/>
            <a:ext cx="2560320" cy="164592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4" name="Text 12"/>
          <p:cNvSpPr/>
          <p:nvPr/>
        </p:nvSpPr>
        <p:spPr>
          <a:xfrm>
            <a:off x="6269501" y="2227317"/>
            <a:ext cx="2560320" cy="670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4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</a:t>
            </a:r>
            <a:endParaRPr lang="en-US" sz="4800" dirty="0"/>
          </a:p>
        </p:txBody>
      </p:sp>
      <p:sp>
        <p:nvSpPr>
          <p:cNvPr id="15" name="Text 13"/>
          <p:cNvSpPr/>
          <p:nvPr/>
        </p:nvSpPr>
        <p:spPr>
          <a:xfrm>
            <a:off x="6269501" y="2945039"/>
            <a:ext cx="2560320" cy="768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n-US" sz="1467" dirty="0">
                <a:solidFill>
                  <a:srgbClr val="9DD9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seasonal vessel density in enclosed basins</a:t>
            </a:r>
            <a:endParaRPr lang="en-US" sz="1467" dirty="0"/>
          </a:p>
        </p:txBody>
      </p:sp>
      <p:sp>
        <p:nvSpPr>
          <p:cNvPr id="16" name="Shape 14"/>
          <p:cNvSpPr/>
          <p:nvPr/>
        </p:nvSpPr>
        <p:spPr>
          <a:xfrm>
            <a:off x="9071316" y="2055156"/>
            <a:ext cx="2560320" cy="1645920"/>
          </a:xfrm>
          <a:prstGeom prst="rect">
            <a:avLst/>
          </a:prstGeom>
          <a:solidFill>
            <a:srgbClr val="4A5568"/>
          </a:solidFill>
          <a:ln w="12700">
            <a:solidFill>
              <a:srgbClr val="4A5568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7" name="Text 15"/>
          <p:cNvSpPr/>
          <p:nvPr/>
        </p:nvSpPr>
        <p:spPr>
          <a:xfrm>
            <a:off x="9071316" y="2218944"/>
            <a:ext cx="2560320" cy="670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4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</a:t>
            </a:r>
            <a:endParaRPr lang="en-US" sz="4800" dirty="0"/>
          </a:p>
        </p:txBody>
      </p:sp>
      <p:sp>
        <p:nvSpPr>
          <p:cNvPr id="18" name="Text 16"/>
          <p:cNvSpPr/>
          <p:nvPr/>
        </p:nvSpPr>
        <p:spPr>
          <a:xfrm>
            <a:off x="9071316" y="2953412"/>
            <a:ext cx="2560320" cy="768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n-US" sz="1467">
                <a:solidFill>
                  <a:srgbClr val="9DD9E0"/>
                </a:solidFill>
                <a:latin typeface="Calibri"/>
                <a:ea typeface="Calibri"/>
                <a:cs typeface="Calibri"/>
              </a:rPr>
              <a:t>natural self-purification</a:t>
            </a:r>
            <a:endParaRPr lang="en-US" sz="1467" dirty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 algn="ctr"/>
            <a:r>
              <a:rPr lang="en-US" sz="1467">
                <a:solidFill>
                  <a:srgbClr val="9DD9E0"/>
                </a:solidFill>
                <a:latin typeface="Calibri"/>
                <a:ea typeface="Calibri"/>
                <a:cs typeface="Calibri"/>
              </a:rPr>
              <a:t>capacity</a:t>
            </a:r>
            <a:endParaRPr lang="en-US" sz="1467">
              <a:latin typeface="Calibri"/>
              <a:ea typeface="Calibri"/>
              <a:cs typeface="Calibri"/>
            </a:endParaRPr>
          </a:p>
        </p:txBody>
      </p:sp>
      <p:sp>
        <p:nvSpPr>
          <p:cNvPr id="19" name="Shape 17"/>
          <p:cNvSpPr/>
          <p:nvPr/>
        </p:nvSpPr>
        <p:spPr>
          <a:xfrm>
            <a:off x="548640" y="3974592"/>
            <a:ext cx="5425440" cy="2316480"/>
          </a:xfrm>
          <a:prstGeom prst="rect">
            <a:avLst/>
          </a:prstGeom>
          <a:solidFill>
            <a:srgbClr val="D6F0F3"/>
          </a:solidFill>
          <a:ln w="12700">
            <a:solidFill>
              <a:srgbClr val="D6F0F3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0" name="Shape 18"/>
          <p:cNvSpPr/>
          <p:nvPr/>
        </p:nvSpPr>
        <p:spPr>
          <a:xfrm>
            <a:off x="548640" y="3974592"/>
            <a:ext cx="85344" cy="231648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1" name="Text 19"/>
          <p:cNvSpPr/>
          <p:nvPr/>
        </p:nvSpPr>
        <p:spPr>
          <a:xfrm>
            <a:off x="755904" y="4059936"/>
            <a:ext cx="512064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Marina as Hotspot</a:t>
            </a:r>
            <a:endParaRPr lang="en-US" sz="1733" dirty="0"/>
          </a:p>
        </p:txBody>
      </p:sp>
      <p:sp>
        <p:nvSpPr>
          <p:cNvPr id="22" name="Text 20"/>
          <p:cNvSpPr/>
          <p:nvPr/>
        </p:nvSpPr>
        <p:spPr>
          <a:xfrm>
            <a:off x="755904" y="4462272"/>
            <a:ext cx="5120640" cy="17312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Even small marinas can affect aquatic ecosystems through </a:t>
            </a:r>
            <a:r>
              <a:rPr lang="en-US" sz="1467" b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nutrient loading, chemical contamination, habitat alteration, noise, light, and invasive species spread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particularly in the Baltic's enclosed conditions.</a:t>
            </a:r>
            <a:endParaRPr lang="en-US" sz="1467" dirty="0"/>
          </a:p>
        </p:txBody>
      </p:sp>
      <p:sp>
        <p:nvSpPr>
          <p:cNvPr id="23" name="Shape 21"/>
          <p:cNvSpPr/>
          <p:nvPr/>
        </p:nvSpPr>
        <p:spPr>
          <a:xfrm>
            <a:off x="6217920" y="3974592"/>
            <a:ext cx="5425440" cy="2316480"/>
          </a:xfrm>
          <a:prstGeom prst="rect">
            <a:avLst/>
          </a:prstGeom>
          <a:solidFill>
            <a:srgbClr val="FEF0E6"/>
          </a:solidFill>
          <a:ln w="12700">
            <a:solidFill>
              <a:srgbClr val="FEF0E6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4" name="Shape 22"/>
          <p:cNvSpPr/>
          <p:nvPr/>
        </p:nvSpPr>
        <p:spPr>
          <a:xfrm>
            <a:off x="6217920" y="3974592"/>
            <a:ext cx="85344" cy="2316480"/>
          </a:xfrm>
          <a:prstGeom prst="rect">
            <a:avLst/>
          </a:prstGeom>
          <a:solidFill>
            <a:srgbClr val="D9652A"/>
          </a:solidFill>
          <a:ln w="12700">
            <a:solidFill>
              <a:srgbClr val="D9652A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5" name="Text 23"/>
          <p:cNvSpPr/>
          <p:nvPr/>
        </p:nvSpPr>
        <p:spPr>
          <a:xfrm>
            <a:off x="6425184" y="4059936"/>
            <a:ext cx="512064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33" b="1" dirty="0">
                <a:solidFill>
                  <a:srgbClr val="D965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Solution: ERMAP</a:t>
            </a:r>
            <a:endParaRPr lang="en-US" sz="1733" dirty="0"/>
          </a:p>
        </p:txBody>
      </p:sp>
      <p:sp>
        <p:nvSpPr>
          <p:cNvPr id="26" name="Text 24"/>
          <p:cNvSpPr/>
          <p:nvPr/>
        </p:nvSpPr>
        <p:spPr>
          <a:xfrm>
            <a:off x="6425184" y="4462272"/>
            <a:ext cx="5120640" cy="17312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Proactive environmental risk management improves regulatory compliance, social acceptance, and the long-term sustainability of marina operations — turning obligations into competitive advantage.</a:t>
            </a:r>
            <a:endParaRPr lang="en-US" sz="1467" dirty="0"/>
          </a:p>
        </p:txBody>
      </p:sp>
    </p:spTree>
    <p:extLst>
      <p:ext uri="{BB962C8B-B14F-4D97-AF65-F5344CB8AC3E}">
        <p14:creationId xmlns:p14="http://schemas.microsoft.com/office/powerpoint/2010/main" val="3448186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1342017" y="670560"/>
            <a:ext cx="11094720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ERMAP: Six Risk Areas</a:t>
            </a:r>
            <a:endParaRPr lang="en-US" sz="3733" dirty="0"/>
          </a:p>
        </p:txBody>
      </p:sp>
      <p:sp>
        <p:nvSpPr>
          <p:cNvPr id="7" name="Text 5"/>
          <p:cNvSpPr/>
          <p:nvPr/>
        </p:nvSpPr>
        <p:spPr>
          <a:xfrm>
            <a:off x="1342017" y="1536192"/>
            <a:ext cx="110947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733" i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area has its own risk matrix, control points, and good practice measures</a:t>
            </a:r>
            <a:endParaRPr lang="en-US" sz="1733" dirty="0"/>
          </a:p>
        </p:txBody>
      </p:sp>
      <p:sp>
        <p:nvSpPr>
          <p:cNvPr id="8" name="Shape 6"/>
          <p:cNvSpPr/>
          <p:nvPr/>
        </p:nvSpPr>
        <p:spPr>
          <a:xfrm>
            <a:off x="548640" y="2133600"/>
            <a:ext cx="3657600" cy="1889760"/>
          </a:xfrm>
          <a:prstGeom prst="rect">
            <a:avLst/>
          </a:prstGeom>
          <a:solidFill>
            <a:srgbClr val="FFFFFF"/>
          </a:solidFill>
          <a:ln w="6350">
            <a:solidFill>
              <a:srgbClr val="E0E8EC"/>
            </a:solidFill>
            <a:prstDash val="solid"/>
          </a:ln>
          <a:effectLst>
            <a:outerShdw blurRad="762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9" name="Shape 7"/>
          <p:cNvSpPr/>
          <p:nvPr/>
        </p:nvSpPr>
        <p:spPr>
          <a:xfrm>
            <a:off x="548640" y="2133600"/>
            <a:ext cx="3657600" cy="463296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0" name="Text 8"/>
          <p:cNvSpPr/>
          <p:nvPr/>
        </p:nvSpPr>
        <p:spPr>
          <a:xfrm>
            <a:off x="694944" y="2182368"/>
            <a:ext cx="341376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1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2133" dirty="0"/>
          </a:p>
        </p:txBody>
      </p:sp>
      <p:sp>
        <p:nvSpPr>
          <p:cNvPr id="11" name="Text 9"/>
          <p:cNvSpPr/>
          <p:nvPr/>
        </p:nvSpPr>
        <p:spPr>
          <a:xfrm>
            <a:off x="1109472" y="2170176"/>
            <a:ext cx="3023616" cy="4145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Wastewater Management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694944" y="2694432"/>
            <a:ext cx="3364992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028090"/>
                </a:solidFill>
                <a:latin typeface="Calibri"/>
                <a:ea typeface="Calibri"/>
                <a:cs typeface="Calibri"/>
              </a:rPr>
              <a:t>• </a:t>
            </a:r>
            <a:r>
              <a:rPr lang="en-US" sz="1467" dirty="0">
                <a:solidFill>
                  <a:srgbClr val="4A5568"/>
                </a:solidFill>
                <a:latin typeface="Calibri"/>
                <a:ea typeface="Calibri"/>
                <a:cs typeface="Calibri"/>
              </a:rPr>
              <a:t>Risk matrix (likelihood × severity)</a:t>
            </a:r>
            <a:endParaRPr lang="en-US" sz="1467">
              <a:latin typeface="Calibri"/>
              <a:ea typeface="Calibri"/>
              <a:cs typeface="Calibri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694944" y="3267456"/>
            <a:ext cx="3364992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Control measures &amp; good practices</a:t>
            </a:r>
            <a:endParaRPr lang="en-US" sz="1467" dirty="0"/>
          </a:p>
        </p:txBody>
      </p:sp>
      <p:sp>
        <p:nvSpPr>
          <p:cNvPr id="14" name="Shape 12"/>
          <p:cNvSpPr/>
          <p:nvPr/>
        </p:nvSpPr>
        <p:spPr>
          <a:xfrm>
            <a:off x="4450080" y="2133600"/>
            <a:ext cx="3657600" cy="1889760"/>
          </a:xfrm>
          <a:prstGeom prst="rect">
            <a:avLst/>
          </a:prstGeom>
          <a:solidFill>
            <a:srgbClr val="FFFFFF"/>
          </a:solidFill>
          <a:ln w="6350">
            <a:solidFill>
              <a:srgbClr val="E0E8EC"/>
            </a:solidFill>
            <a:prstDash val="solid"/>
          </a:ln>
          <a:effectLst>
            <a:outerShdw blurRad="762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5" name="Shape 13"/>
          <p:cNvSpPr/>
          <p:nvPr/>
        </p:nvSpPr>
        <p:spPr>
          <a:xfrm>
            <a:off x="4450080" y="2133600"/>
            <a:ext cx="3657600" cy="463296"/>
          </a:xfrm>
          <a:prstGeom prst="rect">
            <a:avLst/>
          </a:prstGeom>
          <a:solidFill>
            <a:srgbClr val="D9652A"/>
          </a:solidFill>
          <a:ln w="12700">
            <a:solidFill>
              <a:srgbClr val="D9652A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6" name="Text 14"/>
          <p:cNvSpPr/>
          <p:nvPr/>
        </p:nvSpPr>
        <p:spPr>
          <a:xfrm>
            <a:off x="4596384" y="2182368"/>
            <a:ext cx="341376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1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2133" dirty="0"/>
          </a:p>
        </p:txBody>
      </p:sp>
      <p:sp>
        <p:nvSpPr>
          <p:cNvPr id="17" name="Text 15"/>
          <p:cNvSpPr/>
          <p:nvPr/>
        </p:nvSpPr>
        <p:spPr>
          <a:xfrm>
            <a:off x="5010912" y="2170176"/>
            <a:ext cx="3023616" cy="4145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Hazardous Liquids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4596384" y="2694432"/>
            <a:ext cx="3364992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D965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Spill prevention &amp; containment</a:t>
            </a:r>
            <a:endParaRPr lang="en-US" sz="1467" dirty="0"/>
          </a:p>
        </p:txBody>
      </p:sp>
      <p:sp>
        <p:nvSpPr>
          <p:cNvPr id="19" name="Text 17"/>
          <p:cNvSpPr/>
          <p:nvPr/>
        </p:nvSpPr>
        <p:spPr>
          <a:xfrm>
            <a:off x="4596384" y="3267456"/>
            <a:ext cx="3364992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D965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Emergency response procedures</a:t>
            </a:r>
            <a:endParaRPr lang="en-US" sz="1467" dirty="0"/>
          </a:p>
        </p:txBody>
      </p:sp>
      <p:sp>
        <p:nvSpPr>
          <p:cNvPr id="20" name="Shape 18"/>
          <p:cNvSpPr/>
          <p:nvPr/>
        </p:nvSpPr>
        <p:spPr>
          <a:xfrm>
            <a:off x="8351520" y="2133600"/>
            <a:ext cx="3657600" cy="1889760"/>
          </a:xfrm>
          <a:prstGeom prst="rect">
            <a:avLst/>
          </a:prstGeom>
          <a:solidFill>
            <a:srgbClr val="FFFFFF"/>
          </a:solidFill>
          <a:ln w="6350">
            <a:solidFill>
              <a:srgbClr val="E0E8EC"/>
            </a:solidFill>
            <a:prstDash val="solid"/>
          </a:ln>
          <a:effectLst>
            <a:outerShdw blurRad="762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21" name="Shape 19"/>
          <p:cNvSpPr/>
          <p:nvPr/>
        </p:nvSpPr>
        <p:spPr>
          <a:xfrm>
            <a:off x="8351520" y="2133600"/>
            <a:ext cx="3657600" cy="463296"/>
          </a:xfrm>
          <a:prstGeom prst="rect">
            <a:avLst/>
          </a:prstGeom>
          <a:solidFill>
            <a:srgbClr val="1C7293"/>
          </a:solidFill>
          <a:ln w="12700">
            <a:solidFill>
              <a:srgbClr val="1C7293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2" name="Text 20"/>
          <p:cNvSpPr/>
          <p:nvPr/>
        </p:nvSpPr>
        <p:spPr>
          <a:xfrm>
            <a:off x="8497824" y="2182368"/>
            <a:ext cx="341376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1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2133" dirty="0"/>
          </a:p>
        </p:txBody>
      </p:sp>
      <p:sp>
        <p:nvSpPr>
          <p:cNvPr id="23" name="Text 21"/>
          <p:cNvSpPr/>
          <p:nvPr/>
        </p:nvSpPr>
        <p:spPr>
          <a:xfrm>
            <a:off x="8912352" y="2170176"/>
            <a:ext cx="3023616" cy="4145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Water Quality Protection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8497824" y="2694432"/>
            <a:ext cx="3364992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Monitoring, baselines, reporting</a:t>
            </a:r>
            <a:endParaRPr lang="en-US" sz="1467" dirty="0"/>
          </a:p>
        </p:txBody>
      </p:sp>
      <p:sp>
        <p:nvSpPr>
          <p:cNvPr id="25" name="Text 23"/>
          <p:cNvSpPr/>
          <p:nvPr/>
        </p:nvSpPr>
        <p:spPr>
          <a:xfrm>
            <a:off x="8497824" y="3267456"/>
            <a:ext cx="3364992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Biodegradable products, wash-down zones</a:t>
            </a:r>
            <a:endParaRPr lang="en-US" sz="1467" dirty="0"/>
          </a:p>
        </p:txBody>
      </p:sp>
      <p:sp>
        <p:nvSpPr>
          <p:cNvPr id="26" name="Shape 24"/>
          <p:cNvSpPr/>
          <p:nvPr/>
        </p:nvSpPr>
        <p:spPr>
          <a:xfrm>
            <a:off x="548640" y="4267200"/>
            <a:ext cx="3657600" cy="1889760"/>
          </a:xfrm>
          <a:prstGeom prst="rect">
            <a:avLst/>
          </a:prstGeom>
          <a:solidFill>
            <a:srgbClr val="FFFFFF"/>
          </a:solidFill>
          <a:ln w="6350">
            <a:solidFill>
              <a:srgbClr val="E0E8EC"/>
            </a:solidFill>
            <a:prstDash val="solid"/>
          </a:ln>
          <a:effectLst>
            <a:outerShdw blurRad="762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27" name="Shape 25"/>
          <p:cNvSpPr/>
          <p:nvPr/>
        </p:nvSpPr>
        <p:spPr>
          <a:xfrm>
            <a:off x="548640" y="4267200"/>
            <a:ext cx="3657600" cy="463296"/>
          </a:xfrm>
          <a:prstGeom prst="rect">
            <a:avLst/>
          </a:prstGeom>
          <a:solidFill>
            <a:srgbClr val="2A7D4F"/>
          </a:solidFill>
          <a:ln w="12700">
            <a:solidFill>
              <a:srgbClr val="2A7D4F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8" name="Text 26"/>
          <p:cNvSpPr/>
          <p:nvPr/>
        </p:nvSpPr>
        <p:spPr>
          <a:xfrm>
            <a:off x="694944" y="4315968"/>
            <a:ext cx="341376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1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2133" dirty="0"/>
          </a:p>
        </p:txBody>
      </p:sp>
      <p:sp>
        <p:nvSpPr>
          <p:cNvPr id="29" name="Text 27"/>
          <p:cNvSpPr/>
          <p:nvPr/>
        </p:nvSpPr>
        <p:spPr>
          <a:xfrm>
            <a:off x="1109472" y="4303776"/>
            <a:ext cx="3023616" cy="4145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Invasive Species Prevention</a:t>
            </a:r>
            <a:endParaRPr lang="en-US" sz="1600" dirty="0"/>
          </a:p>
        </p:txBody>
      </p:sp>
      <p:sp>
        <p:nvSpPr>
          <p:cNvPr id="30" name="Text 28"/>
          <p:cNvSpPr/>
          <p:nvPr/>
        </p:nvSpPr>
        <p:spPr>
          <a:xfrm>
            <a:off x="694944" y="4828032"/>
            <a:ext cx="3364992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2A7D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Hull inspections &amp; clean-drain-dry</a:t>
            </a:r>
            <a:endParaRPr lang="en-US" sz="1467" dirty="0"/>
          </a:p>
        </p:txBody>
      </p:sp>
      <p:sp>
        <p:nvSpPr>
          <p:cNvPr id="31" name="Text 29"/>
          <p:cNvSpPr/>
          <p:nvPr/>
        </p:nvSpPr>
        <p:spPr>
          <a:xfrm>
            <a:off x="694944" y="5401056"/>
            <a:ext cx="3364992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2A7D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Biosecurity awareness &amp; signage</a:t>
            </a:r>
            <a:endParaRPr lang="en-US" sz="1467" dirty="0"/>
          </a:p>
        </p:txBody>
      </p:sp>
      <p:sp>
        <p:nvSpPr>
          <p:cNvPr id="32" name="Shape 30"/>
          <p:cNvSpPr/>
          <p:nvPr/>
        </p:nvSpPr>
        <p:spPr>
          <a:xfrm>
            <a:off x="4450080" y="4267200"/>
            <a:ext cx="3657600" cy="1889760"/>
          </a:xfrm>
          <a:prstGeom prst="rect">
            <a:avLst/>
          </a:prstGeom>
          <a:solidFill>
            <a:srgbClr val="FFFFFF"/>
          </a:solidFill>
          <a:ln w="6350">
            <a:solidFill>
              <a:srgbClr val="E0E8EC"/>
            </a:solidFill>
            <a:prstDash val="solid"/>
          </a:ln>
          <a:effectLst>
            <a:outerShdw blurRad="762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33" name="Shape 31"/>
          <p:cNvSpPr/>
          <p:nvPr/>
        </p:nvSpPr>
        <p:spPr>
          <a:xfrm>
            <a:off x="4450080" y="4267200"/>
            <a:ext cx="3657600" cy="463296"/>
          </a:xfrm>
          <a:prstGeom prst="rect">
            <a:avLst/>
          </a:prstGeom>
          <a:solidFill>
            <a:srgbClr val="6B46C1"/>
          </a:solidFill>
          <a:ln w="12700">
            <a:solidFill>
              <a:srgbClr val="6B46C1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4" name="Text 32"/>
          <p:cNvSpPr/>
          <p:nvPr/>
        </p:nvSpPr>
        <p:spPr>
          <a:xfrm>
            <a:off x="4596384" y="4315968"/>
            <a:ext cx="341376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1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2133" dirty="0"/>
          </a:p>
        </p:txBody>
      </p:sp>
      <p:sp>
        <p:nvSpPr>
          <p:cNvPr id="35" name="Text 33"/>
          <p:cNvSpPr/>
          <p:nvPr/>
        </p:nvSpPr>
        <p:spPr>
          <a:xfrm>
            <a:off x="5010912" y="4303776"/>
            <a:ext cx="3023616" cy="4145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Plastic Pollution</a:t>
            </a:r>
            <a:endParaRPr lang="en-US" sz="1600" dirty="0"/>
          </a:p>
        </p:txBody>
      </p:sp>
      <p:sp>
        <p:nvSpPr>
          <p:cNvPr id="36" name="Text 34"/>
          <p:cNvSpPr/>
          <p:nvPr/>
        </p:nvSpPr>
        <p:spPr>
          <a:xfrm>
            <a:off x="4596384" y="4828032"/>
            <a:ext cx="3364992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6B46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Waste segregation &amp; Seabins</a:t>
            </a:r>
            <a:endParaRPr lang="en-US" sz="1467" dirty="0"/>
          </a:p>
        </p:txBody>
      </p:sp>
      <p:sp>
        <p:nvSpPr>
          <p:cNvPr id="37" name="Text 35"/>
          <p:cNvSpPr/>
          <p:nvPr/>
        </p:nvSpPr>
        <p:spPr>
          <a:xfrm>
            <a:off x="4596384" y="5401056"/>
            <a:ext cx="3364992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6B46C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Microplastic monitoring</a:t>
            </a:r>
            <a:endParaRPr lang="en-US" sz="1467" dirty="0"/>
          </a:p>
        </p:txBody>
      </p:sp>
      <p:sp>
        <p:nvSpPr>
          <p:cNvPr id="38" name="Shape 36"/>
          <p:cNvSpPr/>
          <p:nvPr/>
        </p:nvSpPr>
        <p:spPr>
          <a:xfrm>
            <a:off x="8351520" y="4267200"/>
            <a:ext cx="3657600" cy="1889760"/>
          </a:xfrm>
          <a:prstGeom prst="rect">
            <a:avLst/>
          </a:prstGeom>
          <a:solidFill>
            <a:srgbClr val="FFFFFF"/>
          </a:solidFill>
          <a:ln w="6350">
            <a:solidFill>
              <a:srgbClr val="E0E8EC"/>
            </a:solidFill>
            <a:prstDash val="solid"/>
          </a:ln>
          <a:effectLst>
            <a:outerShdw blurRad="76200" dist="254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39" name="Shape 37"/>
          <p:cNvSpPr/>
          <p:nvPr/>
        </p:nvSpPr>
        <p:spPr>
          <a:xfrm>
            <a:off x="8351520" y="4267200"/>
            <a:ext cx="3657600" cy="463296"/>
          </a:xfrm>
          <a:prstGeom prst="rect">
            <a:avLst/>
          </a:prstGeom>
          <a:solidFill>
            <a:srgbClr val="4A5568"/>
          </a:solidFill>
          <a:ln w="12700">
            <a:solidFill>
              <a:srgbClr val="4A5568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0" name="Text 38"/>
          <p:cNvSpPr/>
          <p:nvPr/>
        </p:nvSpPr>
        <p:spPr>
          <a:xfrm>
            <a:off x="8497824" y="4315968"/>
            <a:ext cx="341376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1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2133" dirty="0"/>
          </a:p>
        </p:txBody>
      </p:sp>
      <p:sp>
        <p:nvSpPr>
          <p:cNvPr id="41" name="Text 39"/>
          <p:cNvSpPr/>
          <p:nvPr/>
        </p:nvSpPr>
        <p:spPr>
          <a:xfrm>
            <a:off x="8912352" y="4303776"/>
            <a:ext cx="3023616" cy="4145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Additional Risks</a:t>
            </a:r>
            <a:endParaRPr lang="en-US" sz="1600" dirty="0"/>
          </a:p>
          <a:p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(Fire, Noise, Light, EMS)</a:t>
            </a:r>
            <a:endParaRPr lang="en-US" sz="1600" dirty="0"/>
          </a:p>
        </p:txBody>
      </p:sp>
      <p:sp>
        <p:nvSpPr>
          <p:cNvPr id="42" name="Text 40"/>
          <p:cNvSpPr/>
          <p:nvPr/>
        </p:nvSpPr>
        <p:spPr>
          <a:xfrm>
            <a:off x="8497824" y="4828032"/>
            <a:ext cx="3364992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Fire plans, quiet hours, EMS audits</a:t>
            </a:r>
            <a:endParaRPr lang="en-US" sz="1467" dirty="0"/>
          </a:p>
        </p:txBody>
      </p:sp>
      <p:sp>
        <p:nvSpPr>
          <p:cNvPr id="43" name="Text 41"/>
          <p:cNvSpPr/>
          <p:nvPr/>
        </p:nvSpPr>
        <p:spPr>
          <a:xfrm>
            <a:off x="8497824" y="5401056"/>
            <a:ext cx="3364992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b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ISO 14001-aligned management</a:t>
            </a:r>
            <a:endParaRPr lang="en-US" sz="1467" dirty="0"/>
          </a:p>
        </p:txBody>
      </p:sp>
    </p:spTree>
    <p:extLst>
      <p:ext uri="{BB962C8B-B14F-4D97-AF65-F5344CB8AC3E}">
        <p14:creationId xmlns:p14="http://schemas.microsoft.com/office/powerpoint/2010/main" val="3460698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1543722" y="415634"/>
            <a:ext cx="11094720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Environmental Risk is Assessed</a:t>
            </a:r>
            <a:endParaRPr lang="en-US" sz="3733" dirty="0"/>
          </a:p>
        </p:txBody>
      </p:sp>
      <p:sp>
        <p:nvSpPr>
          <p:cNvPr id="7" name="Text 5"/>
          <p:cNvSpPr/>
          <p:nvPr/>
        </p:nvSpPr>
        <p:spPr>
          <a:xfrm>
            <a:off x="1543722" y="1342226"/>
            <a:ext cx="110947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733" i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Likelihood × Severity = Risk Rating (aligned with ISO 14001:2015)</a:t>
            </a:r>
            <a:endParaRPr lang="en-US" sz="1733" dirty="0"/>
          </a:p>
        </p:txBody>
      </p:sp>
      <p:sp>
        <p:nvSpPr>
          <p:cNvPr id="8" name="Shape 6"/>
          <p:cNvSpPr/>
          <p:nvPr/>
        </p:nvSpPr>
        <p:spPr>
          <a:xfrm>
            <a:off x="548640" y="2097024"/>
            <a:ext cx="11094720" cy="670560"/>
          </a:xfrm>
          <a:prstGeom prst="rect">
            <a:avLst/>
          </a:prstGeom>
          <a:solidFill>
            <a:srgbClr val="015E6E"/>
          </a:solidFill>
          <a:ln w="12700">
            <a:solidFill>
              <a:srgbClr val="015E6E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9" name="Text 7"/>
          <p:cNvSpPr/>
          <p:nvPr/>
        </p:nvSpPr>
        <p:spPr>
          <a:xfrm>
            <a:off x="548640" y="2097024"/>
            <a:ext cx="11094720" cy="670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 Rating  =  Likelihood (L)  ×  Severity (S)   |   Scale: 1–25</a:t>
            </a:r>
            <a:endParaRPr lang="en-US" sz="1867" dirty="0"/>
          </a:p>
        </p:txBody>
      </p:sp>
      <p:sp>
        <p:nvSpPr>
          <p:cNvPr id="10" name="Shape 8"/>
          <p:cNvSpPr/>
          <p:nvPr/>
        </p:nvSpPr>
        <p:spPr>
          <a:xfrm>
            <a:off x="548640" y="2987040"/>
            <a:ext cx="2621280" cy="2316480"/>
          </a:xfrm>
          <a:prstGeom prst="rect">
            <a:avLst/>
          </a:prstGeom>
          <a:solidFill>
            <a:srgbClr val="FFFFFF"/>
          </a:solidFill>
          <a:ln w="6350">
            <a:solidFill>
              <a:srgbClr val="E0E0E0"/>
            </a:solidFill>
            <a:prstDash val="solid"/>
          </a:ln>
          <a:effectLst>
            <a:outerShdw blurRad="508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1" name="Shape 9"/>
          <p:cNvSpPr/>
          <p:nvPr/>
        </p:nvSpPr>
        <p:spPr>
          <a:xfrm>
            <a:off x="548640" y="2987040"/>
            <a:ext cx="2621280" cy="792480"/>
          </a:xfrm>
          <a:prstGeom prst="rect">
            <a:avLst/>
          </a:prstGeom>
          <a:solidFill>
            <a:srgbClr val="2A7D4F"/>
          </a:solidFill>
          <a:ln w="12700">
            <a:solidFill>
              <a:srgbClr val="2A7D4F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2" name="Text 10"/>
          <p:cNvSpPr/>
          <p:nvPr/>
        </p:nvSpPr>
        <p:spPr>
          <a:xfrm>
            <a:off x="548640" y="2987040"/>
            <a:ext cx="2621280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</a:t>
            </a:r>
            <a:endParaRPr lang="en-US" sz="1867" dirty="0"/>
          </a:p>
        </p:txBody>
      </p:sp>
      <p:sp>
        <p:nvSpPr>
          <p:cNvPr id="13" name="Text 11"/>
          <p:cNvSpPr/>
          <p:nvPr/>
        </p:nvSpPr>
        <p:spPr>
          <a:xfrm>
            <a:off x="548640" y="3389376"/>
            <a:ext cx="2621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467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Score: 1–5</a:t>
            </a:r>
            <a:endParaRPr lang="en-US" sz="1467" dirty="0"/>
          </a:p>
        </p:txBody>
      </p:sp>
      <p:sp>
        <p:nvSpPr>
          <p:cNvPr id="14" name="Text 12"/>
          <p:cNvSpPr/>
          <p:nvPr/>
        </p:nvSpPr>
        <p:spPr>
          <a:xfrm>
            <a:off x="694944" y="3852672"/>
            <a:ext cx="2340864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6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Manage through routine procedures &amp; monitoring</a:t>
            </a: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3352800" y="2987040"/>
            <a:ext cx="2621280" cy="2316480"/>
          </a:xfrm>
          <a:prstGeom prst="rect">
            <a:avLst/>
          </a:prstGeom>
          <a:solidFill>
            <a:srgbClr val="FFFFFF"/>
          </a:solidFill>
          <a:ln w="6350">
            <a:solidFill>
              <a:srgbClr val="E0E0E0"/>
            </a:solidFill>
            <a:prstDash val="solid"/>
          </a:ln>
          <a:effectLst>
            <a:outerShdw blurRad="508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6" name="Shape 14"/>
          <p:cNvSpPr/>
          <p:nvPr/>
        </p:nvSpPr>
        <p:spPr>
          <a:xfrm>
            <a:off x="3352800" y="2987040"/>
            <a:ext cx="2621280" cy="792480"/>
          </a:xfrm>
          <a:prstGeom prst="rect">
            <a:avLst/>
          </a:prstGeom>
          <a:solidFill>
            <a:srgbClr val="F5A623"/>
          </a:solidFill>
          <a:ln w="12700">
            <a:solidFill>
              <a:srgbClr val="F5A623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7" name="Text 15"/>
          <p:cNvSpPr/>
          <p:nvPr/>
        </p:nvSpPr>
        <p:spPr>
          <a:xfrm>
            <a:off x="3352800" y="2987040"/>
            <a:ext cx="2621280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MEDIUM</a:t>
            </a:r>
            <a:endParaRPr lang="en-US" sz="1867" dirty="0"/>
          </a:p>
        </p:txBody>
      </p:sp>
      <p:sp>
        <p:nvSpPr>
          <p:cNvPr id="18" name="Text 16"/>
          <p:cNvSpPr/>
          <p:nvPr/>
        </p:nvSpPr>
        <p:spPr>
          <a:xfrm>
            <a:off x="3352800" y="3389376"/>
            <a:ext cx="2621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467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Score: 6–11</a:t>
            </a:r>
            <a:endParaRPr lang="en-US" sz="1467" dirty="0"/>
          </a:p>
        </p:txBody>
      </p:sp>
      <p:sp>
        <p:nvSpPr>
          <p:cNvPr id="19" name="Text 17"/>
          <p:cNvSpPr/>
          <p:nvPr/>
        </p:nvSpPr>
        <p:spPr>
          <a:xfrm>
            <a:off x="3499104" y="3852672"/>
            <a:ext cx="2340864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6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Implement mitigation measures &amp; periodic review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6156960" y="2987040"/>
            <a:ext cx="2621280" cy="2316480"/>
          </a:xfrm>
          <a:prstGeom prst="rect">
            <a:avLst/>
          </a:prstGeom>
          <a:solidFill>
            <a:srgbClr val="FFFFFF"/>
          </a:solidFill>
          <a:ln w="6350">
            <a:solidFill>
              <a:srgbClr val="E0E0E0"/>
            </a:solidFill>
            <a:prstDash val="solid"/>
          </a:ln>
          <a:effectLst>
            <a:outerShdw blurRad="508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21" name="Shape 19"/>
          <p:cNvSpPr/>
          <p:nvPr/>
        </p:nvSpPr>
        <p:spPr>
          <a:xfrm>
            <a:off x="6156960" y="2987040"/>
            <a:ext cx="2621280" cy="792480"/>
          </a:xfrm>
          <a:prstGeom prst="rect">
            <a:avLst/>
          </a:prstGeom>
          <a:solidFill>
            <a:srgbClr val="D9652A"/>
          </a:solidFill>
          <a:ln w="12700">
            <a:solidFill>
              <a:srgbClr val="D9652A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2" name="Text 20"/>
          <p:cNvSpPr/>
          <p:nvPr/>
        </p:nvSpPr>
        <p:spPr>
          <a:xfrm>
            <a:off x="6156960" y="2987040"/>
            <a:ext cx="2621280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</a:t>
            </a:r>
            <a:endParaRPr lang="en-US" sz="1867" dirty="0"/>
          </a:p>
        </p:txBody>
      </p:sp>
      <p:sp>
        <p:nvSpPr>
          <p:cNvPr id="23" name="Text 21"/>
          <p:cNvSpPr/>
          <p:nvPr/>
        </p:nvSpPr>
        <p:spPr>
          <a:xfrm>
            <a:off x="6156960" y="3389376"/>
            <a:ext cx="2621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467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Score: 12–19</a:t>
            </a:r>
            <a:endParaRPr lang="en-US" sz="1467" dirty="0"/>
          </a:p>
        </p:txBody>
      </p:sp>
      <p:sp>
        <p:nvSpPr>
          <p:cNvPr id="24" name="Text 22"/>
          <p:cNvSpPr/>
          <p:nvPr/>
        </p:nvSpPr>
        <p:spPr>
          <a:xfrm>
            <a:off x="6303264" y="3852672"/>
            <a:ext cx="2340864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6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Immediate operational controls &amp; management supervision</a:t>
            </a: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>
            <a:off x="8961120" y="2987040"/>
            <a:ext cx="2621280" cy="2316480"/>
          </a:xfrm>
          <a:prstGeom prst="rect">
            <a:avLst/>
          </a:prstGeom>
          <a:solidFill>
            <a:srgbClr val="FFFFFF"/>
          </a:solidFill>
          <a:ln w="6350">
            <a:solidFill>
              <a:srgbClr val="E0E0E0"/>
            </a:solidFill>
            <a:prstDash val="solid"/>
          </a:ln>
          <a:effectLst>
            <a:outerShdw blurRad="508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26" name="Shape 24"/>
          <p:cNvSpPr/>
          <p:nvPr/>
        </p:nvSpPr>
        <p:spPr>
          <a:xfrm>
            <a:off x="8961120" y="2987040"/>
            <a:ext cx="2621280" cy="792480"/>
          </a:xfrm>
          <a:prstGeom prst="rect">
            <a:avLst/>
          </a:prstGeom>
          <a:solidFill>
            <a:srgbClr val="B52A2A"/>
          </a:solidFill>
          <a:ln w="12700">
            <a:solidFill>
              <a:srgbClr val="B52A2A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7" name="Text 25"/>
          <p:cNvSpPr/>
          <p:nvPr/>
        </p:nvSpPr>
        <p:spPr>
          <a:xfrm>
            <a:off x="8961120" y="2987040"/>
            <a:ext cx="2621280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EXTREME</a:t>
            </a:r>
            <a:endParaRPr lang="en-US" sz="1867" dirty="0"/>
          </a:p>
        </p:txBody>
      </p:sp>
      <p:sp>
        <p:nvSpPr>
          <p:cNvPr id="28" name="Text 26"/>
          <p:cNvSpPr/>
          <p:nvPr/>
        </p:nvSpPr>
        <p:spPr>
          <a:xfrm>
            <a:off x="8961120" y="3389376"/>
            <a:ext cx="2621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467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Score: 20–25</a:t>
            </a:r>
            <a:endParaRPr lang="en-US" sz="1467" dirty="0"/>
          </a:p>
        </p:txBody>
      </p:sp>
      <p:sp>
        <p:nvSpPr>
          <p:cNvPr id="29" name="Text 27"/>
          <p:cNvSpPr/>
          <p:nvPr/>
        </p:nvSpPr>
        <p:spPr>
          <a:xfrm>
            <a:off x="9107424" y="3852672"/>
            <a:ext cx="2340864" cy="1341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6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Urgent corrective action; emergency planning required</a:t>
            </a:r>
            <a:endParaRPr lang="en-US" sz="1600" dirty="0"/>
          </a:p>
        </p:txBody>
      </p:sp>
      <p:sp>
        <p:nvSpPr>
          <p:cNvPr id="30" name="Text 28"/>
          <p:cNvSpPr/>
          <p:nvPr/>
        </p:nvSpPr>
        <p:spPr>
          <a:xfrm>
            <a:off x="548640" y="6288861"/>
            <a:ext cx="1109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467" i="1" dirty="0">
                <a:solidFill>
                  <a:srgbClr val="4A5568"/>
                </a:solidFill>
                <a:latin typeface="Calibri"/>
                <a:ea typeface="Calibri"/>
                <a:cs typeface="Calibri"/>
              </a:rPr>
              <a:t>Each risk area is evaluated using this matrix — results determine whether action is routine, urgent, or emergency-level.</a:t>
            </a:r>
            <a:endParaRPr lang="en-US" sz="1467"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7632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1331258" y="139700"/>
            <a:ext cx="11277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sz="3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Wastewater Management</a:t>
            </a:r>
          </a:p>
        </p:txBody>
      </p:sp>
      <p:sp>
        <p:nvSpPr>
          <p:cNvPr id="7" name="Text 5"/>
          <p:cNvSpPr/>
          <p:nvPr/>
        </p:nvSpPr>
        <p:spPr>
          <a:xfrm>
            <a:off x="1331258" y="1028700"/>
            <a:ext cx="11277600" cy="3302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sz="1600" i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Indicator: Pump-out facilities, holding tanks, discharge prohibition signage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1333500" y="1479924"/>
            <a:ext cx="53340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sz="18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Sources of Risk</a:t>
            </a:r>
            <a:endParaRPr lang="en-US" sz="1800" dirty="0"/>
          </a:p>
        </p:txBody>
      </p:sp>
      <p:sp>
        <p:nvSpPr>
          <p:cNvPr id="9" name="Shape 7"/>
          <p:cNvSpPr/>
          <p:nvPr/>
        </p:nvSpPr>
        <p:spPr>
          <a:xfrm>
            <a:off x="457200" y="1854200"/>
            <a:ext cx="3048000" cy="431800"/>
          </a:xfrm>
          <a:prstGeom prst="rect">
            <a:avLst/>
          </a:prstGeom>
          <a:solidFill>
            <a:srgbClr val="015E6E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508000" y="1854200"/>
            <a:ext cx="29464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Activity / Source</a:t>
            </a:r>
            <a:endParaRPr lang="en-US" dirty="0"/>
          </a:p>
        </p:txBody>
      </p:sp>
      <p:sp>
        <p:nvSpPr>
          <p:cNvPr id="11" name="Shape 9"/>
          <p:cNvSpPr/>
          <p:nvPr/>
        </p:nvSpPr>
        <p:spPr>
          <a:xfrm>
            <a:off x="3505200" y="1854200"/>
            <a:ext cx="457200" cy="431800"/>
          </a:xfrm>
          <a:prstGeom prst="rect">
            <a:avLst/>
          </a:prstGeom>
          <a:solidFill>
            <a:srgbClr val="015E6E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3543300" y="1854200"/>
            <a:ext cx="3810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</a:t>
            </a:r>
            <a:endParaRPr lang="en-US" dirty="0"/>
          </a:p>
        </p:txBody>
      </p:sp>
      <p:sp>
        <p:nvSpPr>
          <p:cNvPr id="13" name="Shape 11"/>
          <p:cNvSpPr/>
          <p:nvPr/>
        </p:nvSpPr>
        <p:spPr>
          <a:xfrm>
            <a:off x="3962400" y="1854200"/>
            <a:ext cx="457200" cy="431800"/>
          </a:xfrm>
          <a:prstGeom prst="rect">
            <a:avLst/>
          </a:prstGeom>
          <a:solidFill>
            <a:srgbClr val="015E6E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4000500" y="1854200"/>
            <a:ext cx="3810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</a:t>
            </a:r>
            <a:endParaRPr lang="en-US" dirty="0"/>
          </a:p>
        </p:txBody>
      </p:sp>
      <p:sp>
        <p:nvSpPr>
          <p:cNvPr id="15" name="Shape 13"/>
          <p:cNvSpPr/>
          <p:nvPr/>
        </p:nvSpPr>
        <p:spPr>
          <a:xfrm>
            <a:off x="4419600" y="1854200"/>
            <a:ext cx="1270000" cy="431800"/>
          </a:xfrm>
          <a:prstGeom prst="rect">
            <a:avLst/>
          </a:prstGeom>
          <a:solidFill>
            <a:srgbClr val="015E6E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4457700" y="1854200"/>
            <a:ext cx="11938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</a:t>
            </a:r>
            <a:endParaRPr lang="en-US" dirty="0"/>
          </a:p>
        </p:txBody>
      </p:sp>
      <p:sp>
        <p:nvSpPr>
          <p:cNvPr id="17" name="Shape 15"/>
          <p:cNvSpPr/>
          <p:nvPr/>
        </p:nvSpPr>
        <p:spPr>
          <a:xfrm>
            <a:off x="457200" y="2286000"/>
            <a:ext cx="3048000" cy="43180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18" name="Text 16"/>
          <p:cNvSpPr/>
          <p:nvPr/>
        </p:nvSpPr>
        <p:spPr>
          <a:xfrm>
            <a:off x="508000" y="2286000"/>
            <a:ext cx="29464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Vessel blackwater discharge</a:t>
            </a:r>
            <a:endParaRPr lang="en-US" dirty="0"/>
          </a:p>
        </p:txBody>
      </p:sp>
      <p:sp>
        <p:nvSpPr>
          <p:cNvPr id="19" name="Shape 17"/>
          <p:cNvSpPr/>
          <p:nvPr/>
        </p:nvSpPr>
        <p:spPr>
          <a:xfrm>
            <a:off x="3505200" y="2286000"/>
            <a:ext cx="457200" cy="43180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3543300" y="2286000"/>
            <a:ext cx="3810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dirty="0"/>
          </a:p>
        </p:txBody>
      </p:sp>
      <p:sp>
        <p:nvSpPr>
          <p:cNvPr id="21" name="Shape 19"/>
          <p:cNvSpPr/>
          <p:nvPr/>
        </p:nvSpPr>
        <p:spPr>
          <a:xfrm>
            <a:off x="3962400" y="2286000"/>
            <a:ext cx="457200" cy="43180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22" name="Text 20"/>
          <p:cNvSpPr/>
          <p:nvPr/>
        </p:nvSpPr>
        <p:spPr>
          <a:xfrm>
            <a:off x="4000500" y="2286000"/>
            <a:ext cx="3810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dirty="0"/>
          </a:p>
        </p:txBody>
      </p:sp>
      <p:sp>
        <p:nvSpPr>
          <p:cNvPr id="23" name="Shape 21"/>
          <p:cNvSpPr/>
          <p:nvPr/>
        </p:nvSpPr>
        <p:spPr>
          <a:xfrm>
            <a:off x="4419600" y="2286000"/>
            <a:ext cx="1270000" cy="43180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24" name="Text 22"/>
          <p:cNvSpPr/>
          <p:nvPr/>
        </p:nvSpPr>
        <p:spPr>
          <a:xfrm>
            <a:off x="4457700" y="2286000"/>
            <a:ext cx="11938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b="1" dirty="0">
                <a:solidFill>
                  <a:srgbClr val="B5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</a:t>
            </a:r>
            <a:endParaRPr lang="en-US" dirty="0"/>
          </a:p>
        </p:txBody>
      </p:sp>
      <p:sp>
        <p:nvSpPr>
          <p:cNvPr id="25" name="Shape 23"/>
          <p:cNvSpPr/>
          <p:nvPr/>
        </p:nvSpPr>
        <p:spPr>
          <a:xfrm>
            <a:off x="457200" y="2717800"/>
            <a:ext cx="3048000" cy="431800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26" name="Text 24"/>
          <p:cNvSpPr/>
          <p:nvPr/>
        </p:nvSpPr>
        <p:spPr>
          <a:xfrm>
            <a:off x="508000" y="2717800"/>
            <a:ext cx="29464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Vessel greywater discharge</a:t>
            </a:r>
            <a:endParaRPr lang="en-US" dirty="0"/>
          </a:p>
        </p:txBody>
      </p:sp>
      <p:sp>
        <p:nvSpPr>
          <p:cNvPr id="27" name="Shape 25"/>
          <p:cNvSpPr/>
          <p:nvPr/>
        </p:nvSpPr>
        <p:spPr>
          <a:xfrm>
            <a:off x="3505200" y="2717800"/>
            <a:ext cx="457200" cy="431800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28" name="Text 26"/>
          <p:cNvSpPr/>
          <p:nvPr/>
        </p:nvSpPr>
        <p:spPr>
          <a:xfrm>
            <a:off x="3543300" y="2717800"/>
            <a:ext cx="3810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dirty="0"/>
          </a:p>
        </p:txBody>
      </p:sp>
      <p:sp>
        <p:nvSpPr>
          <p:cNvPr id="29" name="Shape 27"/>
          <p:cNvSpPr/>
          <p:nvPr/>
        </p:nvSpPr>
        <p:spPr>
          <a:xfrm>
            <a:off x="3962400" y="2717800"/>
            <a:ext cx="457200" cy="431800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30" name="Text 28"/>
          <p:cNvSpPr/>
          <p:nvPr/>
        </p:nvSpPr>
        <p:spPr>
          <a:xfrm>
            <a:off x="4000500" y="2717800"/>
            <a:ext cx="3810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dirty="0"/>
          </a:p>
        </p:txBody>
      </p:sp>
      <p:sp>
        <p:nvSpPr>
          <p:cNvPr id="31" name="Shape 29"/>
          <p:cNvSpPr/>
          <p:nvPr/>
        </p:nvSpPr>
        <p:spPr>
          <a:xfrm>
            <a:off x="4419600" y="2717800"/>
            <a:ext cx="1270000" cy="431800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32" name="Text 30"/>
          <p:cNvSpPr/>
          <p:nvPr/>
        </p:nvSpPr>
        <p:spPr>
          <a:xfrm>
            <a:off x="4457700" y="2717800"/>
            <a:ext cx="11938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b="1" dirty="0">
                <a:solidFill>
                  <a:srgbClr val="D965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MED–HIGH</a:t>
            </a:r>
            <a:endParaRPr lang="en-US" dirty="0"/>
          </a:p>
        </p:txBody>
      </p:sp>
      <p:sp>
        <p:nvSpPr>
          <p:cNvPr id="33" name="Shape 31"/>
          <p:cNvSpPr/>
          <p:nvPr/>
        </p:nvSpPr>
        <p:spPr>
          <a:xfrm>
            <a:off x="457200" y="3149600"/>
            <a:ext cx="3048000" cy="43180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34" name="Text 32"/>
          <p:cNvSpPr/>
          <p:nvPr/>
        </p:nvSpPr>
        <p:spPr>
          <a:xfrm>
            <a:off x="508000" y="3149600"/>
            <a:ext cx="29464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Marina sanitary facilities</a:t>
            </a:r>
            <a:endParaRPr lang="en-US" dirty="0"/>
          </a:p>
        </p:txBody>
      </p:sp>
      <p:sp>
        <p:nvSpPr>
          <p:cNvPr id="35" name="Shape 33"/>
          <p:cNvSpPr/>
          <p:nvPr/>
        </p:nvSpPr>
        <p:spPr>
          <a:xfrm>
            <a:off x="3505200" y="3149600"/>
            <a:ext cx="457200" cy="43180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36" name="Text 34"/>
          <p:cNvSpPr/>
          <p:nvPr/>
        </p:nvSpPr>
        <p:spPr>
          <a:xfrm>
            <a:off x="3543300" y="3149600"/>
            <a:ext cx="3810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dirty="0"/>
          </a:p>
        </p:txBody>
      </p:sp>
      <p:sp>
        <p:nvSpPr>
          <p:cNvPr id="37" name="Shape 35"/>
          <p:cNvSpPr/>
          <p:nvPr/>
        </p:nvSpPr>
        <p:spPr>
          <a:xfrm>
            <a:off x="3962400" y="3149600"/>
            <a:ext cx="457200" cy="43180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38" name="Text 36"/>
          <p:cNvSpPr/>
          <p:nvPr/>
        </p:nvSpPr>
        <p:spPr>
          <a:xfrm>
            <a:off x="4000500" y="3149600"/>
            <a:ext cx="3810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dirty="0"/>
          </a:p>
        </p:txBody>
      </p:sp>
      <p:sp>
        <p:nvSpPr>
          <p:cNvPr id="39" name="Shape 37"/>
          <p:cNvSpPr/>
          <p:nvPr/>
        </p:nvSpPr>
        <p:spPr>
          <a:xfrm>
            <a:off x="4419600" y="3149600"/>
            <a:ext cx="1270000" cy="43180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40" name="Text 38"/>
          <p:cNvSpPr/>
          <p:nvPr/>
        </p:nvSpPr>
        <p:spPr>
          <a:xfrm>
            <a:off x="4457700" y="3149600"/>
            <a:ext cx="11938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b="1" dirty="0">
                <a:solidFill>
                  <a:srgbClr val="F5A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MEDIUM</a:t>
            </a:r>
            <a:endParaRPr lang="en-US" dirty="0"/>
          </a:p>
        </p:txBody>
      </p:sp>
      <p:sp>
        <p:nvSpPr>
          <p:cNvPr id="41" name="Shape 39"/>
          <p:cNvSpPr/>
          <p:nvPr/>
        </p:nvSpPr>
        <p:spPr>
          <a:xfrm>
            <a:off x="457200" y="3581400"/>
            <a:ext cx="3048000" cy="431800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42" name="Text 40"/>
          <p:cNvSpPr/>
          <p:nvPr/>
        </p:nvSpPr>
        <p:spPr>
          <a:xfrm>
            <a:off x="508000" y="3581400"/>
            <a:ext cx="29464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Maintenance wash-down runoff</a:t>
            </a:r>
            <a:endParaRPr lang="en-US" dirty="0"/>
          </a:p>
        </p:txBody>
      </p:sp>
      <p:sp>
        <p:nvSpPr>
          <p:cNvPr id="43" name="Shape 41"/>
          <p:cNvSpPr/>
          <p:nvPr/>
        </p:nvSpPr>
        <p:spPr>
          <a:xfrm>
            <a:off x="3505200" y="3581400"/>
            <a:ext cx="457200" cy="431800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44" name="Text 42"/>
          <p:cNvSpPr/>
          <p:nvPr/>
        </p:nvSpPr>
        <p:spPr>
          <a:xfrm>
            <a:off x="3543300" y="3581400"/>
            <a:ext cx="3810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dirty="0"/>
          </a:p>
        </p:txBody>
      </p:sp>
      <p:sp>
        <p:nvSpPr>
          <p:cNvPr id="45" name="Shape 43"/>
          <p:cNvSpPr/>
          <p:nvPr/>
        </p:nvSpPr>
        <p:spPr>
          <a:xfrm>
            <a:off x="3962400" y="3581400"/>
            <a:ext cx="457200" cy="431800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46" name="Text 44"/>
          <p:cNvSpPr/>
          <p:nvPr/>
        </p:nvSpPr>
        <p:spPr>
          <a:xfrm>
            <a:off x="4000500" y="3581400"/>
            <a:ext cx="3810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dirty="0"/>
          </a:p>
        </p:txBody>
      </p:sp>
      <p:sp>
        <p:nvSpPr>
          <p:cNvPr id="47" name="Shape 45"/>
          <p:cNvSpPr/>
          <p:nvPr/>
        </p:nvSpPr>
        <p:spPr>
          <a:xfrm>
            <a:off x="4419600" y="3581400"/>
            <a:ext cx="1270000" cy="431800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48" name="Text 46"/>
          <p:cNvSpPr/>
          <p:nvPr/>
        </p:nvSpPr>
        <p:spPr>
          <a:xfrm>
            <a:off x="4457700" y="3581400"/>
            <a:ext cx="11938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b="1" dirty="0">
                <a:solidFill>
                  <a:srgbClr val="D965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MED–HIGH</a:t>
            </a:r>
            <a:endParaRPr lang="en-US" dirty="0"/>
          </a:p>
        </p:txBody>
      </p:sp>
      <p:sp>
        <p:nvSpPr>
          <p:cNvPr id="49" name="Shape 47"/>
          <p:cNvSpPr/>
          <p:nvPr/>
        </p:nvSpPr>
        <p:spPr>
          <a:xfrm>
            <a:off x="457200" y="4013200"/>
            <a:ext cx="3048000" cy="43180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50" name="Text 48"/>
          <p:cNvSpPr/>
          <p:nvPr/>
        </p:nvSpPr>
        <p:spPr>
          <a:xfrm>
            <a:off x="508000" y="4013200"/>
            <a:ext cx="29464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Pump-out system failure</a:t>
            </a:r>
            <a:endParaRPr lang="en-US" dirty="0"/>
          </a:p>
        </p:txBody>
      </p:sp>
      <p:sp>
        <p:nvSpPr>
          <p:cNvPr id="51" name="Shape 49"/>
          <p:cNvSpPr/>
          <p:nvPr/>
        </p:nvSpPr>
        <p:spPr>
          <a:xfrm>
            <a:off x="3505200" y="4013200"/>
            <a:ext cx="457200" cy="43180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52" name="Text 50"/>
          <p:cNvSpPr/>
          <p:nvPr/>
        </p:nvSpPr>
        <p:spPr>
          <a:xfrm>
            <a:off x="3543300" y="4013200"/>
            <a:ext cx="3810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dirty="0"/>
          </a:p>
        </p:txBody>
      </p:sp>
      <p:sp>
        <p:nvSpPr>
          <p:cNvPr id="53" name="Shape 51"/>
          <p:cNvSpPr/>
          <p:nvPr/>
        </p:nvSpPr>
        <p:spPr>
          <a:xfrm>
            <a:off x="3962400" y="4013200"/>
            <a:ext cx="457200" cy="43180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 anchor="ctr" anchorCtr="0">
            <a:noAutofit/>
          </a:bodyPr>
          <a:lstStyle/>
          <a:p>
            <a:endParaRPr lang="en-US"/>
          </a:p>
        </p:txBody>
      </p:sp>
      <p:sp>
        <p:nvSpPr>
          <p:cNvPr id="54" name="Text 52"/>
          <p:cNvSpPr/>
          <p:nvPr/>
        </p:nvSpPr>
        <p:spPr>
          <a:xfrm>
            <a:off x="4000500" y="4013200"/>
            <a:ext cx="3810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dirty="0"/>
          </a:p>
        </p:txBody>
      </p:sp>
      <p:sp>
        <p:nvSpPr>
          <p:cNvPr id="55" name="Shape 53"/>
          <p:cNvSpPr/>
          <p:nvPr/>
        </p:nvSpPr>
        <p:spPr>
          <a:xfrm>
            <a:off x="4419600" y="4013200"/>
            <a:ext cx="1270000" cy="43180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6" name="Text 54"/>
          <p:cNvSpPr/>
          <p:nvPr/>
        </p:nvSpPr>
        <p:spPr>
          <a:xfrm>
            <a:off x="4457700" y="4013200"/>
            <a:ext cx="11938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b="1" dirty="0">
                <a:solidFill>
                  <a:srgbClr val="D965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MED–HIGH</a:t>
            </a:r>
            <a:endParaRPr lang="en-US" dirty="0"/>
          </a:p>
        </p:txBody>
      </p:sp>
      <p:sp>
        <p:nvSpPr>
          <p:cNvPr id="57" name="Shape 55"/>
          <p:cNvSpPr/>
          <p:nvPr/>
        </p:nvSpPr>
        <p:spPr>
          <a:xfrm>
            <a:off x="5854700" y="1549400"/>
            <a:ext cx="5880100" cy="5156200"/>
          </a:xfrm>
          <a:prstGeom prst="rect">
            <a:avLst/>
          </a:prstGeom>
          <a:solidFill>
            <a:srgbClr val="D6F0F3"/>
          </a:solidFill>
          <a:ln w="12700">
            <a:solidFill>
              <a:srgbClr val="D6F0F3"/>
            </a:solidFill>
            <a:prstDash val="solid"/>
          </a:ln>
        </p:spPr>
        <p:txBody>
          <a:bodyPr/>
          <a:lstStyle/>
          <a:p>
            <a:endParaRPr lang="en-US" sz="2000"/>
          </a:p>
        </p:txBody>
      </p:sp>
      <p:sp>
        <p:nvSpPr>
          <p:cNvPr id="58" name="Shape 56"/>
          <p:cNvSpPr/>
          <p:nvPr/>
        </p:nvSpPr>
        <p:spPr>
          <a:xfrm>
            <a:off x="5778500" y="1549400"/>
            <a:ext cx="76200" cy="5156200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59" name="Text 57"/>
          <p:cNvSpPr/>
          <p:nvPr/>
        </p:nvSpPr>
        <p:spPr>
          <a:xfrm>
            <a:off x="5994400" y="1600200"/>
            <a:ext cx="5613400" cy="330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800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Good Practice Measures</a:t>
            </a:r>
            <a:endParaRPr lang="en-US" sz="1800" dirty="0"/>
          </a:p>
        </p:txBody>
      </p:sp>
      <p:sp>
        <p:nvSpPr>
          <p:cNvPr id="60" name="Text 58"/>
          <p:cNvSpPr/>
          <p:nvPr/>
        </p:nvSpPr>
        <p:spPr>
          <a:xfrm>
            <a:off x="5994400" y="2006600"/>
            <a:ext cx="5613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20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</a:t>
            </a:r>
            <a:r>
              <a:rPr lang="en-US" sz="20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Install accessible pump-out stations — maintain logs monthly</a:t>
            </a:r>
            <a:endParaRPr lang="en-US" sz="2000" dirty="0"/>
          </a:p>
        </p:txBody>
      </p:sp>
      <p:sp>
        <p:nvSpPr>
          <p:cNvPr id="61" name="Text 59"/>
          <p:cNvSpPr/>
          <p:nvPr/>
        </p:nvSpPr>
        <p:spPr>
          <a:xfrm>
            <a:off x="5994400" y="2768600"/>
            <a:ext cx="5613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20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</a:t>
            </a:r>
            <a:r>
              <a:rPr lang="en-US" sz="20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Mandatory certified holding tanks on all vessels</a:t>
            </a:r>
            <a:endParaRPr lang="en-US" sz="2000" dirty="0"/>
          </a:p>
        </p:txBody>
      </p:sp>
      <p:sp>
        <p:nvSpPr>
          <p:cNvPr id="62" name="Text 60"/>
          <p:cNvSpPr/>
          <p:nvPr/>
        </p:nvSpPr>
        <p:spPr>
          <a:xfrm>
            <a:off x="5994400" y="3530600"/>
            <a:ext cx="5613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20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</a:t>
            </a:r>
            <a:r>
              <a:rPr lang="en-US" sz="20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Connect sanitary facilities to municipal wastewater treatment</a:t>
            </a:r>
            <a:endParaRPr lang="en-US" sz="2000" dirty="0"/>
          </a:p>
        </p:txBody>
      </p:sp>
      <p:sp>
        <p:nvSpPr>
          <p:cNvPr id="63" name="Text 61"/>
          <p:cNvSpPr/>
          <p:nvPr/>
        </p:nvSpPr>
        <p:spPr>
          <a:xfrm>
            <a:off x="5994400" y="4292600"/>
            <a:ext cx="5613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20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</a:t>
            </a:r>
            <a:r>
              <a:rPr lang="en-US" sz="20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Post multilingual 'No Discharge' signs at all berths</a:t>
            </a:r>
            <a:endParaRPr lang="en-US" sz="2000" dirty="0"/>
          </a:p>
        </p:txBody>
      </p:sp>
      <p:sp>
        <p:nvSpPr>
          <p:cNvPr id="64" name="Text 62"/>
          <p:cNvSpPr/>
          <p:nvPr/>
        </p:nvSpPr>
        <p:spPr>
          <a:xfrm>
            <a:off x="5994400" y="5054600"/>
            <a:ext cx="5613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20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</a:t>
            </a:r>
            <a:r>
              <a:rPr lang="en-US" sz="20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Emergency response plan for pump-out system failures</a:t>
            </a:r>
            <a:endParaRPr lang="en-US" sz="2000" dirty="0"/>
          </a:p>
        </p:txBody>
      </p:sp>
      <p:sp>
        <p:nvSpPr>
          <p:cNvPr id="65" name="Text 63"/>
          <p:cNvSpPr/>
          <p:nvPr/>
        </p:nvSpPr>
        <p:spPr>
          <a:xfrm>
            <a:off x="5994400" y="5816600"/>
            <a:ext cx="5613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2000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</a:t>
            </a:r>
            <a:r>
              <a:rPr lang="en-US" sz="20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Monitor dissolved oxygen, BOD, and fecal indicator bacteria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3929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1382357" y="268224"/>
            <a:ext cx="11094720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Hazardous Liquids Management</a:t>
            </a:r>
            <a:endParaRPr lang="en-US" sz="3733" dirty="0"/>
          </a:p>
        </p:txBody>
      </p:sp>
      <p:sp>
        <p:nvSpPr>
          <p:cNvPr id="7" name="Text 5"/>
          <p:cNvSpPr/>
          <p:nvPr/>
        </p:nvSpPr>
        <p:spPr>
          <a:xfrm>
            <a:off x="1382357" y="1048512"/>
            <a:ext cx="110947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733" i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Indicator: Spill kits, secondary containment, trained staff, written procedures</a:t>
            </a:r>
            <a:endParaRPr lang="en-US" sz="1733" dirty="0"/>
          </a:p>
        </p:txBody>
      </p:sp>
      <p:sp>
        <p:nvSpPr>
          <p:cNvPr id="8" name="Shape 6"/>
          <p:cNvSpPr/>
          <p:nvPr/>
        </p:nvSpPr>
        <p:spPr>
          <a:xfrm>
            <a:off x="548640" y="1798320"/>
            <a:ext cx="11094720" cy="585216"/>
          </a:xfrm>
          <a:prstGeom prst="rect">
            <a:avLst/>
          </a:prstGeom>
          <a:solidFill>
            <a:srgbClr val="FEF0E6"/>
          </a:solidFill>
          <a:ln w="12700">
            <a:solidFill>
              <a:srgbClr val="D9652A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9" name="Text 7"/>
          <p:cNvSpPr/>
          <p:nvPr/>
        </p:nvSpPr>
        <p:spPr>
          <a:xfrm>
            <a:off x="914400" y="1810512"/>
            <a:ext cx="10728960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b="1" dirty="0">
                <a:solidFill>
                  <a:srgbClr val="D965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⚠  Survey finding: 56% of South Baltic marinas have NO systems to prevent hazardous liquid spills — the most common reason given was 'Not Necessary'</a:t>
            </a:r>
            <a:endParaRPr lang="en-US" sz="1467" dirty="0"/>
          </a:p>
        </p:txBody>
      </p:sp>
      <p:sp>
        <p:nvSpPr>
          <p:cNvPr id="10" name="Shape 8"/>
          <p:cNvSpPr/>
          <p:nvPr/>
        </p:nvSpPr>
        <p:spPr>
          <a:xfrm>
            <a:off x="2323652" y="2596896"/>
            <a:ext cx="2682240" cy="438912"/>
          </a:xfrm>
          <a:prstGeom prst="rect">
            <a:avLst/>
          </a:prstGeom>
          <a:solidFill>
            <a:srgbClr val="015E6E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1" name="Text 9"/>
          <p:cNvSpPr/>
          <p:nvPr/>
        </p:nvSpPr>
        <p:spPr>
          <a:xfrm>
            <a:off x="2384612" y="2596896"/>
            <a:ext cx="25603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Activity</a:t>
            </a:r>
            <a:endParaRPr lang="en-US" sz="1333" dirty="0"/>
          </a:p>
        </p:txBody>
      </p:sp>
      <p:sp>
        <p:nvSpPr>
          <p:cNvPr id="12" name="Shape 10"/>
          <p:cNvSpPr/>
          <p:nvPr/>
        </p:nvSpPr>
        <p:spPr>
          <a:xfrm>
            <a:off x="5005892" y="2596896"/>
            <a:ext cx="463296" cy="438912"/>
          </a:xfrm>
          <a:prstGeom prst="rect">
            <a:avLst/>
          </a:prstGeom>
          <a:solidFill>
            <a:srgbClr val="015E6E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3" name="Text 11"/>
          <p:cNvSpPr/>
          <p:nvPr/>
        </p:nvSpPr>
        <p:spPr>
          <a:xfrm>
            <a:off x="5066852" y="2596896"/>
            <a:ext cx="34137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</a:t>
            </a:r>
            <a:endParaRPr lang="en-US" sz="1333" dirty="0"/>
          </a:p>
        </p:txBody>
      </p:sp>
      <p:sp>
        <p:nvSpPr>
          <p:cNvPr id="14" name="Shape 12"/>
          <p:cNvSpPr/>
          <p:nvPr/>
        </p:nvSpPr>
        <p:spPr>
          <a:xfrm>
            <a:off x="5469188" y="2596896"/>
            <a:ext cx="463296" cy="438912"/>
          </a:xfrm>
          <a:prstGeom prst="rect">
            <a:avLst/>
          </a:prstGeom>
          <a:solidFill>
            <a:srgbClr val="015E6E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5" name="Text 13"/>
          <p:cNvSpPr/>
          <p:nvPr/>
        </p:nvSpPr>
        <p:spPr>
          <a:xfrm>
            <a:off x="5530148" y="2596896"/>
            <a:ext cx="34137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</a:t>
            </a:r>
            <a:endParaRPr lang="en-US" sz="1333" dirty="0"/>
          </a:p>
        </p:txBody>
      </p:sp>
      <p:sp>
        <p:nvSpPr>
          <p:cNvPr id="16" name="Shape 14"/>
          <p:cNvSpPr/>
          <p:nvPr/>
        </p:nvSpPr>
        <p:spPr>
          <a:xfrm>
            <a:off x="5932484" y="2596896"/>
            <a:ext cx="1072896" cy="438912"/>
          </a:xfrm>
          <a:prstGeom prst="rect">
            <a:avLst/>
          </a:prstGeom>
          <a:solidFill>
            <a:srgbClr val="015E6E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7" name="Text 15"/>
          <p:cNvSpPr/>
          <p:nvPr/>
        </p:nvSpPr>
        <p:spPr>
          <a:xfrm>
            <a:off x="5993444" y="2596896"/>
            <a:ext cx="95097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</a:t>
            </a:r>
            <a:endParaRPr lang="en-US" sz="1333" dirty="0"/>
          </a:p>
        </p:txBody>
      </p:sp>
      <p:sp>
        <p:nvSpPr>
          <p:cNvPr id="18" name="Shape 16"/>
          <p:cNvSpPr/>
          <p:nvPr/>
        </p:nvSpPr>
        <p:spPr>
          <a:xfrm>
            <a:off x="7005380" y="2596896"/>
            <a:ext cx="2865120" cy="438912"/>
          </a:xfrm>
          <a:prstGeom prst="rect">
            <a:avLst/>
          </a:prstGeom>
          <a:solidFill>
            <a:srgbClr val="015E6E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9" name="Text 17"/>
          <p:cNvSpPr/>
          <p:nvPr/>
        </p:nvSpPr>
        <p:spPr>
          <a:xfrm>
            <a:off x="7066340" y="2596896"/>
            <a:ext cx="27432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Control</a:t>
            </a:r>
            <a:endParaRPr lang="en-US" sz="1333" dirty="0"/>
          </a:p>
        </p:txBody>
      </p:sp>
      <p:sp>
        <p:nvSpPr>
          <p:cNvPr id="20" name="Shape 18"/>
          <p:cNvSpPr/>
          <p:nvPr/>
        </p:nvSpPr>
        <p:spPr>
          <a:xfrm>
            <a:off x="2323652" y="3060192"/>
            <a:ext cx="2682240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1" name="Text 19"/>
          <p:cNvSpPr/>
          <p:nvPr/>
        </p:nvSpPr>
        <p:spPr>
          <a:xfrm>
            <a:off x="2384612" y="3060192"/>
            <a:ext cx="25603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Fuel transfer to vessels</a:t>
            </a:r>
            <a:endParaRPr lang="en-US" sz="1333" dirty="0"/>
          </a:p>
        </p:txBody>
      </p:sp>
      <p:sp>
        <p:nvSpPr>
          <p:cNvPr id="22" name="Shape 20"/>
          <p:cNvSpPr/>
          <p:nvPr/>
        </p:nvSpPr>
        <p:spPr>
          <a:xfrm>
            <a:off x="5005892" y="3060192"/>
            <a:ext cx="463296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3" name="Text 21"/>
          <p:cNvSpPr/>
          <p:nvPr/>
        </p:nvSpPr>
        <p:spPr>
          <a:xfrm>
            <a:off x="5066852" y="3060192"/>
            <a:ext cx="34137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333" dirty="0"/>
          </a:p>
        </p:txBody>
      </p:sp>
      <p:sp>
        <p:nvSpPr>
          <p:cNvPr id="24" name="Shape 22"/>
          <p:cNvSpPr/>
          <p:nvPr/>
        </p:nvSpPr>
        <p:spPr>
          <a:xfrm>
            <a:off x="5469188" y="3060192"/>
            <a:ext cx="463296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5" name="Text 23"/>
          <p:cNvSpPr/>
          <p:nvPr/>
        </p:nvSpPr>
        <p:spPr>
          <a:xfrm>
            <a:off x="5530148" y="3060192"/>
            <a:ext cx="34137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333" dirty="0"/>
          </a:p>
        </p:txBody>
      </p:sp>
      <p:sp>
        <p:nvSpPr>
          <p:cNvPr id="26" name="Shape 24"/>
          <p:cNvSpPr/>
          <p:nvPr/>
        </p:nvSpPr>
        <p:spPr>
          <a:xfrm>
            <a:off x="5932484" y="3060192"/>
            <a:ext cx="1072896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7" name="Text 25"/>
          <p:cNvSpPr/>
          <p:nvPr/>
        </p:nvSpPr>
        <p:spPr>
          <a:xfrm>
            <a:off x="5993444" y="3060192"/>
            <a:ext cx="95097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B5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</a:t>
            </a:r>
            <a:endParaRPr lang="en-US" sz="1333" dirty="0"/>
          </a:p>
        </p:txBody>
      </p:sp>
      <p:sp>
        <p:nvSpPr>
          <p:cNvPr id="28" name="Shape 26"/>
          <p:cNvSpPr/>
          <p:nvPr/>
        </p:nvSpPr>
        <p:spPr>
          <a:xfrm>
            <a:off x="7005380" y="3060192"/>
            <a:ext cx="2865120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9" name="Text 27"/>
          <p:cNvSpPr/>
          <p:nvPr/>
        </p:nvSpPr>
        <p:spPr>
          <a:xfrm>
            <a:off x="7066340" y="3060192"/>
            <a:ext cx="27432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Controlled fueling, drip trays, trained staff</a:t>
            </a:r>
            <a:endParaRPr lang="en-US" sz="1333" dirty="0"/>
          </a:p>
        </p:txBody>
      </p:sp>
      <p:sp>
        <p:nvSpPr>
          <p:cNvPr id="30" name="Shape 28"/>
          <p:cNvSpPr/>
          <p:nvPr/>
        </p:nvSpPr>
        <p:spPr>
          <a:xfrm>
            <a:off x="2323652" y="3523488"/>
            <a:ext cx="2682240" cy="438912"/>
          </a:xfrm>
          <a:prstGeom prst="rect">
            <a:avLst/>
          </a:prstGeom>
          <a:solidFill>
            <a:srgbClr val="FEF0E6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1" name="Text 29"/>
          <p:cNvSpPr/>
          <p:nvPr/>
        </p:nvSpPr>
        <p:spPr>
          <a:xfrm>
            <a:off x="2384612" y="3523488"/>
            <a:ext cx="25603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Fuel storage tanks</a:t>
            </a:r>
            <a:endParaRPr lang="en-US" sz="1333" dirty="0"/>
          </a:p>
        </p:txBody>
      </p:sp>
      <p:sp>
        <p:nvSpPr>
          <p:cNvPr id="32" name="Shape 30"/>
          <p:cNvSpPr/>
          <p:nvPr/>
        </p:nvSpPr>
        <p:spPr>
          <a:xfrm>
            <a:off x="5005892" y="3523488"/>
            <a:ext cx="463296" cy="438912"/>
          </a:xfrm>
          <a:prstGeom prst="rect">
            <a:avLst/>
          </a:prstGeom>
          <a:solidFill>
            <a:srgbClr val="FEF0E6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3" name="Text 31"/>
          <p:cNvSpPr/>
          <p:nvPr/>
        </p:nvSpPr>
        <p:spPr>
          <a:xfrm>
            <a:off x="5066852" y="3523488"/>
            <a:ext cx="34137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333" dirty="0"/>
          </a:p>
        </p:txBody>
      </p:sp>
      <p:sp>
        <p:nvSpPr>
          <p:cNvPr id="34" name="Shape 32"/>
          <p:cNvSpPr/>
          <p:nvPr/>
        </p:nvSpPr>
        <p:spPr>
          <a:xfrm>
            <a:off x="5469188" y="3523488"/>
            <a:ext cx="463296" cy="438912"/>
          </a:xfrm>
          <a:prstGeom prst="rect">
            <a:avLst/>
          </a:prstGeom>
          <a:solidFill>
            <a:srgbClr val="FEF0E6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5" name="Text 33"/>
          <p:cNvSpPr/>
          <p:nvPr/>
        </p:nvSpPr>
        <p:spPr>
          <a:xfrm>
            <a:off x="5530148" y="3523488"/>
            <a:ext cx="34137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333" dirty="0"/>
          </a:p>
        </p:txBody>
      </p:sp>
      <p:sp>
        <p:nvSpPr>
          <p:cNvPr id="36" name="Shape 34"/>
          <p:cNvSpPr/>
          <p:nvPr/>
        </p:nvSpPr>
        <p:spPr>
          <a:xfrm>
            <a:off x="5932484" y="3523488"/>
            <a:ext cx="1072896" cy="438912"/>
          </a:xfrm>
          <a:prstGeom prst="rect">
            <a:avLst/>
          </a:prstGeom>
          <a:solidFill>
            <a:srgbClr val="FEF0E6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7" name="Text 35"/>
          <p:cNvSpPr/>
          <p:nvPr/>
        </p:nvSpPr>
        <p:spPr>
          <a:xfrm>
            <a:off x="5993444" y="3523488"/>
            <a:ext cx="95097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D965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MED–HIGH</a:t>
            </a:r>
            <a:endParaRPr lang="en-US" sz="1333" dirty="0"/>
          </a:p>
        </p:txBody>
      </p:sp>
      <p:sp>
        <p:nvSpPr>
          <p:cNvPr id="38" name="Shape 36"/>
          <p:cNvSpPr/>
          <p:nvPr/>
        </p:nvSpPr>
        <p:spPr>
          <a:xfrm>
            <a:off x="7005380" y="3523488"/>
            <a:ext cx="2865120" cy="438912"/>
          </a:xfrm>
          <a:prstGeom prst="rect">
            <a:avLst/>
          </a:prstGeom>
          <a:solidFill>
            <a:srgbClr val="FEF0E6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9" name="Text 37"/>
          <p:cNvSpPr/>
          <p:nvPr/>
        </p:nvSpPr>
        <p:spPr>
          <a:xfrm>
            <a:off x="7066340" y="3523488"/>
            <a:ext cx="27432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Secondary containment, regular inspections</a:t>
            </a:r>
            <a:endParaRPr lang="en-US" sz="1333" dirty="0"/>
          </a:p>
        </p:txBody>
      </p:sp>
      <p:sp>
        <p:nvSpPr>
          <p:cNvPr id="40" name="Shape 38"/>
          <p:cNvSpPr/>
          <p:nvPr/>
        </p:nvSpPr>
        <p:spPr>
          <a:xfrm>
            <a:off x="2323652" y="3986784"/>
            <a:ext cx="2682240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1" name="Text 39"/>
          <p:cNvSpPr/>
          <p:nvPr/>
        </p:nvSpPr>
        <p:spPr>
          <a:xfrm>
            <a:off x="2384612" y="3986784"/>
            <a:ext cx="25603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Oil &amp; lubricant handling</a:t>
            </a:r>
            <a:endParaRPr lang="en-US" sz="1333" dirty="0"/>
          </a:p>
        </p:txBody>
      </p:sp>
      <p:sp>
        <p:nvSpPr>
          <p:cNvPr id="42" name="Shape 40"/>
          <p:cNvSpPr/>
          <p:nvPr/>
        </p:nvSpPr>
        <p:spPr>
          <a:xfrm>
            <a:off x="5005892" y="3986784"/>
            <a:ext cx="463296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3" name="Text 41"/>
          <p:cNvSpPr/>
          <p:nvPr/>
        </p:nvSpPr>
        <p:spPr>
          <a:xfrm>
            <a:off x="5066852" y="3986784"/>
            <a:ext cx="34137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333" dirty="0"/>
          </a:p>
        </p:txBody>
      </p:sp>
      <p:sp>
        <p:nvSpPr>
          <p:cNvPr id="44" name="Shape 42"/>
          <p:cNvSpPr/>
          <p:nvPr/>
        </p:nvSpPr>
        <p:spPr>
          <a:xfrm>
            <a:off x="5469188" y="3986784"/>
            <a:ext cx="463296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5" name="Text 43"/>
          <p:cNvSpPr/>
          <p:nvPr/>
        </p:nvSpPr>
        <p:spPr>
          <a:xfrm>
            <a:off x="5530148" y="3986784"/>
            <a:ext cx="34137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333" dirty="0"/>
          </a:p>
        </p:txBody>
      </p:sp>
      <p:sp>
        <p:nvSpPr>
          <p:cNvPr id="46" name="Shape 44"/>
          <p:cNvSpPr/>
          <p:nvPr/>
        </p:nvSpPr>
        <p:spPr>
          <a:xfrm>
            <a:off x="5932484" y="3986784"/>
            <a:ext cx="1072896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7" name="Text 45"/>
          <p:cNvSpPr/>
          <p:nvPr/>
        </p:nvSpPr>
        <p:spPr>
          <a:xfrm>
            <a:off x="5993444" y="3986784"/>
            <a:ext cx="95097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D965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MED–HIGH</a:t>
            </a:r>
            <a:endParaRPr lang="en-US" sz="1333" dirty="0"/>
          </a:p>
        </p:txBody>
      </p:sp>
      <p:sp>
        <p:nvSpPr>
          <p:cNvPr id="48" name="Shape 46"/>
          <p:cNvSpPr/>
          <p:nvPr/>
        </p:nvSpPr>
        <p:spPr>
          <a:xfrm>
            <a:off x="7005380" y="3986784"/>
            <a:ext cx="2865120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9" name="Text 47"/>
          <p:cNvSpPr/>
          <p:nvPr/>
        </p:nvSpPr>
        <p:spPr>
          <a:xfrm>
            <a:off x="7066340" y="3986784"/>
            <a:ext cx="27432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Bunded storage, spill kits</a:t>
            </a:r>
            <a:endParaRPr lang="en-US" sz="1333" dirty="0"/>
          </a:p>
        </p:txBody>
      </p:sp>
      <p:sp>
        <p:nvSpPr>
          <p:cNvPr id="50" name="Shape 48"/>
          <p:cNvSpPr/>
          <p:nvPr/>
        </p:nvSpPr>
        <p:spPr>
          <a:xfrm>
            <a:off x="2323652" y="4450080"/>
            <a:ext cx="2682240" cy="438912"/>
          </a:xfrm>
          <a:prstGeom prst="rect">
            <a:avLst/>
          </a:prstGeom>
          <a:solidFill>
            <a:srgbClr val="FEF0E6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51" name="Text 49"/>
          <p:cNvSpPr/>
          <p:nvPr/>
        </p:nvSpPr>
        <p:spPr>
          <a:xfrm>
            <a:off x="2384612" y="4450080"/>
            <a:ext cx="25603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Chemical &amp; solvent use</a:t>
            </a:r>
            <a:endParaRPr lang="en-US" sz="1333" dirty="0"/>
          </a:p>
        </p:txBody>
      </p:sp>
      <p:sp>
        <p:nvSpPr>
          <p:cNvPr id="52" name="Shape 50"/>
          <p:cNvSpPr/>
          <p:nvPr/>
        </p:nvSpPr>
        <p:spPr>
          <a:xfrm>
            <a:off x="5005892" y="4450080"/>
            <a:ext cx="463296" cy="438912"/>
          </a:xfrm>
          <a:prstGeom prst="rect">
            <a:avLst/>
          </a:prstGeom>
          <a:solidFill>
            <a:srgbClr val="FEF0E6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53" name="Text 51"/>
          <p:cNvSpPr/>
          <p:nvPr/>
        </p:nvSpPr>
        <p:spPr>
          <a:xfrm>
            <a:off x="5066852" y="4450080"/>
            <a:ext cx="34137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333" dirty="0"/>
          </a:p>
        </p:txBody>
      </p:sp>
      <p:sp>
        <p:nvSpPr>
          <p:cNvPr id="54" name="Shape 52"/>
          <p:cNvSpPr/>
          <p:nvPr/>
        </p:nvSpPr>
        <p:spPr>
          <a:xfrm>
            <a:off x="5469188" y="4450080"/>
            <a:ext cx="463296" cy="438912"/>
          </a:xfrm>
          <a:prstGeom prst="rect">
            <a:avLst/>
          </a:prstGeom>
          <a:solidFill>
            <a:srgbClr val="FEF0E6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55" name="Text 53"/>
          <p:cNvSpPr/>
          <p:nvPr/>
        </p:nvSpPr>
        <p:spPr>
          <a:xfrm>
            <a:off x="5530148" y="4450080"/>
            <a:ext cx="34137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333" dirty="0"/>
          </a:p>
        </p:txBody>
      </p:sp>
      <p:sp>
        <p:nvSpPr>
          <p:cNvPr id="56" name="Shape 54"/>
          <p:cNvSpPr/>
          <p:nvPr/>
        </p:nvSpPr>
        <p:spPr>
          <a:xfrm>
            <a:off x="5932484" y="4450080"/>
            <a:ext cx="1072896" cy="438912"/>
          </a:xfrm>
          <a:prstGeom prst="rect">
            <a:avLst/>
          </a:prstGeom>
          <a:solidFill>
            <a:srgbClr val="FEF0E6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57" name="Text 55"/>
          <p:cNvSpPr/>
          <p:nvPr/>
        </p:nvSpPr>
        <p:spPr>
          <a:xfrm>
            <a:off x="5993444" y="4450080"/>
            <a:ext cx="95097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D965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MED–HIGH</a:t>
            </a:r>
            <a:endParaRPr lang="en-US" sz="1333" dirty="0"/>
          </a:p>
        </p:txBody>
      </p:sp>
      <p:sp>
        <p:nvSpPr>
          <p:cNvPr id="58" name="Shape 56"/>
          <p:cNvSpPr/>
          <p:nvPr/>
        </p:nvSpPr>
        <p:spPr>
          <a:xfrm>
            <a:off x="7005380" y="4450080"/>
            <a:ext cx="2865120" cy="438912"/>
          </a:xfrm>
          <a:prstGeom prst="rect">
            <a:avLst/>
          </a:prstGeom>
          <a:solidFill>
            <a:srgbClr val="FEF0E6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59" name="Text 57"/>
          <p:cNvSpPr/>
          <p:nvPr/>
        </p:nvSpPr>
        <p:spPr>
          <a:xfrm>
            <a:off x="7066340" y="4450080"/>
            <a:ext cx="27432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Proper labelling, limited on-site quantities</a:t>
            </a:r>
            <a:endParaRPr lang="en-US" sz="1333" dirty="0"/>
          </a:p>
        </p:txBody>
      </p:sp>
      <p:sp>
        <p:nvSpPr>
          <p:cNvPr id="60" name="Shape 58"/>
          <p:cNvSpPr/>
          <p:nvPr/>
        </p:nvSpPr>
        <p:spPr>
          <a:xfrm>
            <a:off x="2323652" y="4913376"/>
            <a:ext cx="2682240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61" name="Text 59"/>
          <p:cNvSpPr/>
          <p:nvPr/>
        </p:nvSpPr>
        <p:spPr>
          <a:xfrm>
            <a:off x="2384612" y="4913376"/>
            <a:ext cx="25603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Maintenance area runoff</a:t>
            </a:r>
            <a:endParaRPr lang="en-US" sz="1333" dirty="0"/>
          </a:p>
        </p:txBody>
      </p:sp>
      <p:sp>
        <p:nvSpPr>
          <p:cNvPr id="62" name="Shape 60"/>
          <p:cNvSpPr/>
          <p:nvPr/>
        </p:nvSpPr>
        <p:spPr>
          <a:xfrm>
            <a:off x="5005892" y="4913376"/>
            <a:ext cx="463296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63" name="Text 61"/>
          <p:cNvSpPr/>
          <p:nvPr/>
        </p:nvSpPr>
        <p:spPr>
          <a:xfrm>
            <a:off x="5066852" y="4913376"/>
            <a:ext cx="34137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333" dirty="0"/>
          </a:p>
        </p:txBody>
      </p:sp>
      <p:sp>
        <p:nvSpPr>
          <p:cNvPr id="64" name="Shape 62"/>
          <p:cNvSpPr/>
          <p:nvPr/>
        </p:nvSpPr>
        <p:spPr>
          <a:xfrm>
            <a:off x="5469188" y="4913376"/>
            <a:ext cx="463296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65" name="Text 63"/>
          <p:cNvSpPr/>
          <p:nvPr/>
        </p:nvSpPr>
        <p:spPr>
          <a:xfrm>
            <a:off x="5530148" y="4913376"/>
            <a:ext cx="34137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333" dirty="0"/>
          </a:p>
        </p:txBody>
      </p:sp>
      <p:sp>
        <p:nvSpPr>
          <p:cNvPr id="66" name="Shape 64"/>
          <p:cNvSpPr/>
          <p:nvPr/>
        </p:nvSpPr>
        <p:spPr>
          <a:xfrm>
            <a:off x="5932484" y="4913376"/>
            <a:ext cx="1072896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67" name="Text 65"/>
          <p:cNvSpPr/>
          <p:nvPr/>
        </p:nvSpPr>
        <p:spPr>
          <a:xfrm>
            <a:off x="5993444" y="4913376"/>
            <a:ext cx="950976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D965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MED–HIGH</a:t>
            </a:r>
            <a:endParaRPr lang="en-US" sz="1333" dirty="0"/>
          </a:p>
        </p:txBody>
      </p:sp>
      <p:sp>
        <p:nvSpPr>
          <p:cNvPr id="68" name="Shape 66"/>
          <p:cNvSpPr/>
          <p:nvPr/>
        </p:nvSpPr>
        <p:spPr>
          <a:xfrm>
            <a:off x="7005380" y="4913376"/>
            <a:ext cx="2865120" cy="438912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69" name="Text 67"/>
          <p:cNvSpPr/>
          <p:nvPr/>
        </p:nvSpPr>
        <p:spPr>
          <a:xfrm>
            <a:off x="7066340" y="4913376"/>
            <a:ext cx="27432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Designated work areas, containment bunds</a:t>
            </a:r>
            <a:endParaRPr lang="en-US" sz="1333" dirty="0"/>
          </a:p>
        </p:txBody>
      </p:sp>
      <p:sp>
        <p:nvSpPr>
          <p:cNvPr id="70" name="Shape 68"/>
          <p:cNvSpPr/>
          <p:nvPr/>
        </p:nvSpPr>
        <p:spPr>
          <a:xfrm>
            <a:off x="548640" y="5730240"/>
            <a:ext cx="11094720" cy="829056"/>
          </a:xfrm>
          <a:prstGeom prst="rect">
            <a:avLst/>
          </a:prstGeom>
          <a:solidFill>
            <a:srgbClr val="015E6E"/>
          </a:solidFill>
          <a:ln w="12700">
            <a:solidFill>
              <a:srgbClr val="015E6E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71" name="Text 69"/>
          <p:cNvSpPr/>
          <p:nvPr/>
        </p:nvSpPr>
        <p:spPr>
          <a:xfrm>
            <a:off x="731520" y="5730240"/>
            <a:ext cx="10728960" cy="829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733" b="1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it's not visible, stocked and staff-trained — it does not exist. A spill kit at the dock is the minimum.</a:t>
            </a:r>
            <a:endParaRPr lang="en-US" sz="1733" dirty="0"/>
          </a:p>
        </p:txBody>
      </p:sp>
    </p:spTree>
    <p:extLst>
      <p:ext uri="{BB962C8B-B14F-4D97-AF65-F5344CB8AC3E}">
        <p14:creationId xmlns:p14="http://schemas.microsoft.com/office/powerpoint/2010/main" val="41685622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1315123" y="231312"/>
            <a:ext cx="11094720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Water Quality Protection</a:t>
            </a:r>
            <a:endParaRPr lang="en-US" sz="3733" dirty="0"/>
          </a:p>
        </p:txBody>
      </p:sp>
      <p:sp>
        <p:nvSpPr>
          <p:cNvPr id="7" name="Text 5"/>
          <p:cNvSpPr/>
          <p:nvPr/>
        </p:nvSpPr>
        <p:spPr>
          <a:xfrm>
            <a:off x="1315123" y="1150604"/>
            <a:ext cx="110947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733" i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Indicator: Monitoring data, containment zones, maintenance area controls</a:t>
            </a:r>
            <a:endParaRPr lang="en-US" sz="1733" dirty="0"/>
          </a:p>
        </p:txBody>
      </p:sp>
      <p:sp>
        <p:nvSpPr>
          <p:cNvPr id="8" name="Text 6"/>
          <p:cNvSpPr/>
          <p:nvPr/>
        </p:nvSpPr>
        <p:spPr>
          <a:xfrm>
            <a:off x="1463040" y="2041158"/>
            <a:ext cx="5486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33" b="1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 Assessment</a:t>
            </a:r>
            <a:endParaRPr lang="en-US" sz="1733" dirty="0"/>
          </a:p>
        </p:txBody>
      </p:sp>
      <p:sp>
        <p:nvSpPr>
          <p:cNvPr id="9" name="Shape 7"/>
          <p:cNvSpPr/>
          <p:nvPr/>
        </p:nvSpPr>
        <p:spPr>
          <a:xfrm>
            <a:off x="548640" y="2560320"/>
            <a:ext cx="2987040" cy="487680"/>
          </a:xfrm>
          <a:prstGeom prst="rect">
            <a:avLst/>
          </a:prstGeom>
          <a:solidFill>
            <a:srgbClr val="015E6E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0" name="Text 8"/>
          <p:cNvSpPr/>
          <p:nvPr/>
        </p:nvSpPr>
        <p:spPr>
          <a:xfrm>
            <a:off x="609600" y="2560320"/>
            <a:ext cx="2865120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Activity</a:t>
            </a:r>
            <a:endParaRPr lang="en-US" sz="1333" dirty="0"/>
          </a:p>
        </p:txBody>
      </p:sp>
      <p:sp>
        <p:nvSpPr>
          <p:cNvPr id="11" name="Shape 9"/>
          <p:cNvSpPr/>
          <p:nvPr/>
        </p:nvSpPr>
        <p:spPr>
          <a:xfrm>
            <a:off x="3596640" y="2560320"/>
            <a:ext cx="512064" cy="487680"/>
          </a:xfrm>
          <a:prstGeom prst="rect">
            <a:avLst/>
          </a:prstGeom>
          <a:solidFill>
            <a:srgbClr val="015E6E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2" name="Text 10"/>
          <p:cNvSpPr/>
          <p:nvPr/>
        </p:nvSpPr>
        <p:spPr>
          <a:xfrm>
            <a:off x="3657600" y="2560320"/>
            <a:ext cx="390144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</a:t>
            </a:r>
            <a:endParaRPr lang="en-US" sz="1333" dirty="0"/>
          </a:p>
        </p:txBody>
      </p:sp>
      <p:sp>
        <p:nvSpPr>
          <p:cNvPr id="13" name="Shape 11"/>
          <p:cNvSpPr/>
          <p:nvPr/>
        </p:nvSpPr>
        <p:spPr>
          <a:xfrm>
            <a:off x="4145280" y="2560320"/>
            <a:ext cx="512064" cy="487680"/>
          </a:xfrm>
          <a:prstGeom prst="rect">
            <a:avLst/>
          </a:prstGeom>
          <a:solidFill>
            <a:srgbClr val="015E6E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4" name="Text 12"/>
          <p:cNvSpPr/>
          <p:nvPr/>
        </p:nvSpPr>
        <p:spPr>
          <a:xfrm>
            <a:off x="4206240" y="2560320"/>
            <a:ext cx="390144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</a:t>
            </a:r>
            <a:endParaRPr lang="en-US" sz="1333" dirty="0"/>
          </a:p>
        </p:txBody>
      </p:sp>
      <p:sp>
        <p:nvSpPr>
          <p:cNvPr id="15" name="Shape 13"/>
          <p:cNvSpPr/>
          <p:nvPr/>
        </p:nvSpPr>
        <p:spPr>
          <a:xfrm>
            <a:off x="4693920" y="2560320"/>
            <a:ext cx="1219200" cy="487680"/>
          </a:xfrm>
          <a:prstGeom prst="rect">
            <a:avLst/>
          </a:prstGeom>
          <a:solidFill>
            <a:srgbClr val="015E6E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6" name="Text 14"/>
          <p:cNvSpPr/>
          <p:nvPr/>
        </p:nvSpPr>
        <p:spPr>
          <a:xfrm>
            <a:off x="4754880" y="2560320"/>
            <a:ext cx="1097280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</a:t>
            </a:r>
            <a:endParaRPr lang="en-US" sz="1333" dirty="0"/>
          </a:p>
        </p:txBody>
      </p:sp>
      <p:sp>
        <p:nvSpPr>
          <p:cNvPr id="17" name="Shape 15"/>
          <p:cNvSpPr/>
          <p:nvPr/>
        </p:nvSpPr>
        <p:spPr>
          <a:xfrm>
            <a:off x="548640" y="3072384"/>
            <a:ext cx="2987040" cy="48768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8" name="Text 16"/>
          <p:cNvSpPr/>
          <p:nvPr/>
        </p:nvSpPr>
        <p:spPr>
          <a:xfrm>
            <a:off x="609600" y="3072384"/>
            <a:ext cx="2865120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Surface runoff from docks</a:t>
            </a:r>
            <a:endParaRPr lang="en-US" sz="1333" dirty="0"/>
          </a:p>
        </p:txBody>
      </p:sp>
      <p:sp>
        <p:nvSpPr>
          <p:cNvPr id="19" name="Shape 17"/>
          <p:cNvSpPr/>
          <p:nvPr/>
        </p:nvSpPr>
        <p:spPr>
          <a:xfrm>
            <a:off x="3596640" y="3072384"/>
            <a:ext cx="512064" cy="48768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0" name="Text 18"/>
          <p:cNvSpPr/>
          <p:nvPr/>
        </p:nvSpPr>
        <p:spPr>
          <a:xfrm>
            <a:off x="3657600" y="3072384"/>
            <a:ext cx="390144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333" dirty="0"/>
          </a:p>
        </p:txBody>
      </p:sp>
      <p:sp>
        <p:nvSpPr>
          <p:cNvPr id="21" name="Shape 19"/>
          <p:cNvSpPr/>
          <p:nvPr/>
        </p:nvSpPr>
        <p:spPr>
          <a:xfrm>
            <a:off x="4145280" y="3072384"/>
            <a:ext cx="512064" cy="48768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2" name="Text 20"/>
          <p:cNvSpPr/>
          <p:nvPr/>
        </p:nvSpPr>
        <p:spPr>
          <a:xfrm>
            <a:off x="4206240" y="3072384"/>
            <a:ext cx="390144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333" dirty="0"/>
          </a:p>
        </p:txBody>
      </p:sp>
      <p:sp>
        <p:nvSpPr>
          <p:cNvPr id="23" name="Shape 21"/>
          <p:cNvSpPr/>
          <p:nvPr/>
        </p:nvSpPr>
        <p:spPr>
          <a:xfrm>
            <a:off x="4693920" y="3072384"/>
            <a:ext cx="1219200" cy="48768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4" name="Text 22"/>
          <p:cNvSpPr/>
          <p:nvPr/>
        </p:nvSpPr>
        <p:spPr>
          <a:xfrm>
            <a:off x="4754880" y="3072384"/>
            <a:ext cx="1097280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B5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</a:t>
            </a:r>
            <a:endParaRPr lang="en-US" sz="1333" dirty="0"/>
          </a:p>
        </p:txBody>
      </p:sp>
      <p:sp>
        <p:nvSpPr>
          <p:cNvPr id="25" name="Shape 23"/>
          <p:cNvSpPr/>
          <p:nvPr/>
        </p:nvSpPr>
        <p:spPr>
          <a:xfrm>
            <a:off x="548640" y="3584448"/>
            <a:ext cx="2987040" cy="487680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6" name="Text 24"/>
          <p:cNvSpPr/>
          <p:nvPr/>
        </p:nvSpPr>
        <p:spPr>
          <a:xfrm>
            <a:off x="609600" y="3584448"/>
            <a:ext cx="2865120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Vessel maneuvering / prop wash</a:t>
            </a:r>
            <a:endParaRPr lang="en-US" sz="1333" dirty="0"/>
          </a:p>
        </p:txBody>
      </p:sp>
      <p:sp>
        <p:nvSpPr>
          <p:cNvPr id="27" name="Shape 25"/>
          <p:cNvSpPr/>
          <p:nvPr/>
        </p:nvSpPr>
        <p:spPr>
          <a:xfrm>
            <a:off x="3596640" y="3584448"/>
            <a:ext cx="512064" cy="487680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8" name="Text 26"/>
          <p:cNvSpPr/>
          <p:nvPr/>
        </p:nvSpPr>
        <p:spPr>
          <a:xfrm>
            <a:off x="3657600" y="3584448"/>
            <a:ext cx="390144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333" dirty="0"/>
          </a:p>
        </p:txBody>
      </p:sp>
      <p:sp>
        <p:nvSpPr>
          <p:cNvPr id="29" name="Shape 27"/>
          <p:cNvSpPr/>
          <p:nvPr/>
        </p:nvSpPr>
        <p:spPr>
          <a:xfrm>
            <a:off x="4145280" y="3584448"/>
            <a:ext cx="512064" cy="487680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0" name="Text 28"/>
          <p:cNvSpPr/>
          <p:nvPr/>
        </p:nvSpPr>
        <p:spPr>
          <a:xfrm>
            <a:off x="4206240" y="3584448"/>
            <a:ext cx="390144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333" dirty="0"/>
          </a:p>
        </p:txBody>
      </p:sp>
      <p:sp>
        <p:nvSpPr>
          <p:cNvPr id="31" name="Shape 29"/>
          <p:cNvSpPr/>
          <p:nvPr/>
        </p:nvSpPr>
        <p:spPr>
          <a:xfrm>
            <a:off x="4693920" y="3584448"/>
            <a:ext cx="1219200" cy="487680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2" name="Text 30"/>
          <p:cNvSpPr/>
          <p:nvPr/>
        </p:nvSpPr>
        <p:spPr>
          <a:xfrm>
            <a:off x="4754880" y="3584448"/>
            <a:ext cx="1097280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F5A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MEDIUM</a:t>
            </a:r>
            <a:endParaRPr lang="en-US" sz="1333" dirty="0"/>
          </a:p>
        </p:txBody>
      </p:sp>
      <p:sp>
        <p:nvSpPr>
          <p:cNvPr id="33" name="Shape 31"/>
          <p:cNvSpPr/>
          <p:nvPr/>
        </p:nvSpPr>
        <p:spPr>
          <a:xfrm>
            <a:off x="548640" y="4096512"/>
            <a:ext cx="2987040" cy="48768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4" name="Text 32"/>
          <p:cNvSpPr/>
          <p:nvPr/>
        </p:nvSpPr>
        <p:spPr>
          <a:xfrm>
            <a:off x="609600" y="4096512"/>
            <a:ext cx="2865120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Fuel handling &amp; minor spills</a:t>
            </a:r>
            <a:endParaRPr lang="en-US" sz="1333" dirty="0"/>
          </a:p>
        </p:txBody>
      </p:sp>
      <p:sp>
        <p:nvSpPr>
          <p:cNvPr id="35" name="Shape 33"/>
          <p:cNvSpPr/>
          <p:nvPr/>
        </p:nvSpPr>
        <p:spPr>
          <a:xfrm>
            <a:off x="3596640" y="4096512"/>
            <a:ext cx="512064" cy="48768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6" name="Text 34"/>
          <p:cNvSpPr/>
          <p:nvPr/>
        </p:nvSpPr>
        <p:spPr>
          <a:xfrm>
            <a:off x="3657600" y="4096512"/>
            <a:ext cx="390144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333" dirty="0"/>
          </a:p>
        </p:txBody>
      </p:sp>
      <p:sp>
        <p:nvSpPr>
          <p:cNvPr id="37" name="Shape 35"/>
          <p:cNvSpPr/>
          <p:nvPr/>
        </p:nvSpPr>
        <p:spPr>
          <a:xfrm>
            <a:off x="4145280" y="4096512"/>
            <a:ext cx="512064" cy="48768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38" name="Text 36"/>
          <p:cNvSpPr/>
          <p:nvPr/>
        </p:nvSpPr>
        <p:spPr>
          <a:xfrm>
            <a:off x="4206240" y="4096512"/>
            <a:ext cx="390144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333" dirty="0"/>
          </a:p>
        </p:txBody>
      </p:sp>
      <p:sp>
        <p:nvSpPr>
          <p:cNvPr id="39" name="Shape 37"/>
          <p:cNvSpPr/>
          <p:nvPr/>
        </p:nvSpPr>
        <p:spPr>
          <a:xfrm>
            <a:off x="4693920" y="4096512"/>
            <a:ext cx="1219200" cy="48768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0" name="Text 38"/>
          <p:cNvSpPr/>
          <p:nvPr/>
        </p:nvSpPr>
        <p:spPr>
          <a:xfrm>
            <a:off x="4754880" y="4096512"/>
            <a:ext cx="1097280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B5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</a:t>
            </a:r>
            <a:endParaRPr lang="en-US" sz="1333" dirty="0"/>
          </a:p>
        </p:txBody>
      </p:sp>
      <p:sp>
        <p:nvSpPr>
          <p:cNvPr id="41" name="Shape 39"/>
          <p:cNvSpPr/>
          <p:nvPr/>
        </p:nvSpPr>
        <p:spPr>
          <a:xfrm>
            <a:off x="548640" y="4608576"/>
            <a:ext cx="2987040" cy="487680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2" name="Text 40"/>
          <p:cNvSpPr/>
          <p:nvPr/>
        </p:nvSpPr>
        <p:spPr>
          <a:xfrm>
            <a:off x="609600" y="4608576"/>
            <a:ext cx="2865120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In-water hull cleaning</a:t>
            </a:r>
            <a:endParaRPr lang="en-US" sz="1333" dirty="0"/>
          </a:p>
        </p:txBody>
      </p:sp>
      <p:sp>
        <p:nvSpPr>
          <p:cNvPr id="43" name="Shape 41"/>
          <p:cNvSpPr/>
          <p:nvPr/>
        </p:nvSpPr>
        <p:spPr>
          <a:xfrm>
            <a:off x="3596640" y="4608576"/>
            <a:ext cx="512064" cy="487680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4" name="Text 42"/>
          <p:cNvSpPr/>
          <p:nvPr/>
        </p:nvSpPr>
        <p:spPr>
          <a:xfrm>
            <a:off x="3657600" y="4608576"/>
            <a:ext cx="390144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333" dirty="0"/>
          </a:p>
        </p:txBody>
      </p:sp>
      <p:sp>
        <p:nvSpPr>
          <p:cNvPr id="45" name="Shape 43"/>
          <p:cNvSpPr/>
          <p:nvPr/>
        </p:nvSpPr>
        <p:spPr>
          <a:xfrm>
            <a:off x="4145280" y="4608576"/>
            <a:ext cx="512064" cy="487680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6" name="Text 44"/>
          <p:cNvSpPr/>
          <p:nvPr/>
        </p:nvSpPr>
        <p:spPr>
          <a:xfrm>
            <a:off x="4206240" y="4608576"/>
            <a:ext cx="390144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333" dirty="0"/>
          </a:p>
        </p:txBody>
      </p:sp>
      <p:sp>
        <p:nvSpPr>
          <p:cNvPr id="47" name="Shape 45"/>
          <p:cNvSpPr/>
          <p:nvPr/>
        </p:nvSpPr>
        <p:spPr>
          <a:xfrm>
            <a:off x="4693920" y="4608576"/>
            <a:ext cx="1219200" cy="487680"/>
          </a:xfrm>
          <a:prstGeom prst="rect">
            <a:avLst/>
          </a:prstGeom>
          <a:solidFill>
            <a:srgbClr val="D6F0F3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48" name="Text 46"/>
          <p:cNvSpPr/>
          <p:nvPr/>
        </p:nvSpPr>
        <p:spPr>
          <a:xfrm>
            <a:off x="4754880" y="4608576"/>
            <a:ext cx="1097280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B52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</a:t>
            </a:r>
            <a:endParaRPr lang="en-US" sz="1333" dirty="0"/>
          </a:p>
        </p:txBody>
      </p:sp>
      <p:sp>
        <p:nvSpPr>
          <p:cNvPr id="49" name="Shape 47"/>
          <p:cNvSpPr/>
          <p:nvPr/>
        </p:nvSpPr>
        <p:spPr>
          <a:xfrm>
            <a:off x="548640" y="5120640"/>
            <a:ext cx="2987040" cy="48768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50" name="Text 48"/>
          <p:cNvSpPr/>
          <p:nvPr/>
        </p:nvSpPr>
        <p:spPr>
          <a:xfrm>
            <a:off x="609600" y="5120640"/>
            <a:ext cx="2865120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Uncontrolled wash-down</a:t>
            </a:r>
            <a:endParaRPr lang="en-US" sz="1333" dirty="0"/>
          </a:p>
        </p:txBody>
      </p:sp>
      <p:sp>
        <p:nvSpPr>
          <p:cNvPr id="51" name="Shape 49"/>
          <p:cNvSpPr/>
          <p:nvPr/>
        </p:nvSpPr>
        <p:spPr>
          <a:xfrm>
            <a:off x="3596640" y="5120640"/>
            <a:ext cx="512064" cy="48768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52" name="Text 50"/>
          <p:cNvSpPr/>
          <p:nvPr/>
        </p:nvSpPr>
        <p:spPr>
          <a:xfrm>
            <a:off x="3657600" y="5120640"/>
            <a:ext cx="390144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333" dirty="0"/>
          </a:p>
        </p:txBody>
      </p:sp>
      <p:sp>
        <p:nvSpPr>
          <p:cNvPr id="53" name="Shape 51"/>
          <p:cNvSpPr/>
          <p:nvPr/>
        </p:nvSpPr>
        <p:spPr>
          <a:xfrm>
            <a:off x="4145280" y="5120640"/>
            <a:ext cx="512064" cy="48768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54" name="Text 52"/>
          <p:cNvSpPr/>
          <p:nvPr/>
        </p:nvSpPr>
        <p:spPr>
          <a:xfrm>
            <a:off x="4206240" y="5120640"/>
            <a:ext cx="390144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333" dirty="0"/>
          </a:p>
        </p:txBody>
      </p:sp>
      <p:sp>
        <p:nvSpPr>
          <p:cNvPr id="55" name="Shape 53"/>
          <p:cNvSpPr/>
          <p:nvPr/>
        </p:nvSpPr>
        <p:spPr>
          <a:xfrm>
            <a:off x="4693920" y="5120640"/>
            <a:ext cx="1219200" cy="487680"/>
          </a:xfrm>
          <a:prstGeom prst="rect">
            <a:avLst/>
          </a:prstGeom>
          <a:solidFill>
            <a:srgbClr val="FFFFFF"/>
          </a:solidFill>
          <a:ln w="381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56" name="Text 54"/>
          <p:cNvSpPr/>
          <p:nvPr/>
        </p:nvSpPr>
        <p:spPr>
          <a:xfrm>
            <a:off x="4754880" y="5120640"/>
            <a:ext cx="1097280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333" b="1" dirty="0">
                <a:solidFill>
                  <a:srgbClr val="F5A62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MEDIUM</a:t>
            </a:r>
            <a:endParaRPr lang="en-US" sz="1333" dirty="0"/>
          </a:p>
        </p:txBody>
      </p:sp>
      <p:sp>
        <p:nvSpPr>
          <p:cNvPr id="57" name="Shape 55"/>
          <p:cNvSpPr/>
          <p:nvPr/>
        </p:nvSpPr>
        <p:spPr>
          <a:xfrm>
            <a:off x="6096000" y="2133600"/>
            <a:ext cx="5547360" cy="4062549"/>
          </a:xfrm>
          <a:prstGeom prst="rect">
            <a:avLst/>
          </a:prstGeom>
          <a:solidFill>
            <a:srgbClr val="D6F0F3"/>
          </a:solidFill>
          <a:ln w="12700">
            <a:solidFill>
              <a:srgbClr val="D6F0F3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58" name="Shape 56"/>
          <p:cNvSpPr/>
          <p:nvPr/>
        </p:nvSpPr>
        <p:spPr>
          <a:xfrm>
            <a:off x="6096000" y="2133600"/>
            <a:ext cx="85344" cy="4054176"/>
          </a:xfrm>
          <a:prstGeom prst="rect">
            <a:avLst/>
          </a:prstGeom>
          <a:solidFill>
            <a:srgbClr val="028090"/>
          </a:solidFill>
          <a:ln w="12700">
            <a:solidFill>
              <a:srgbClr val="028090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59" name="Text 57"/>
          <p:cNvSpPr/>
          <p:nvPr/>
        </p:nvSpPr>
        <p:spPr>
          <a:xfrm>
            <a:off x="6291072" y="2218944"/>
            <a:ext cx="5242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Monitoring Indicators</a:t>
            </a:r>
            <a:endParaRPr lang="en-US" sz="1733" dirty="0"/>
          </a:p>
        </p:txBody>
      </p:sp>
      <p:sp>
        <p:nvSpPr>
          <p:cNvPr id="60" name="Text 58"/>
          <p:cNvSpPr/>
          <p:nvPr/>
        </p:nvSpPr>
        <p:spPr>
          <a:xfrm>
            <a:off x="6291072" y="2657856"/>
            <a:ext cx="5242560" cy="5364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📊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Nutrients: Total nitrogen and phosphorus</a:t>
            </a:r>
            <a:endParaRPr lang="en-US" sz="1467" dirty="0"/>
          </a:p>
        </p:txBody>
      </p:sp>
      <p:sp>
        <p:nvSpPr>
          <p:cNvPr id="61" name="Text 59"/>
          <p:cNvSpPr/>
          <p:nvPr/>
        </p:nvSpPr>
        <p:spPr>
          <a:xfrm>
            <a:off x="6291072" y="3267456"/>
            <a:ext cx="5242560" cy="5364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📊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Turbidity / total suspended solids</a:t>
            </a:r>
            <a:endParaRPr lang="en-US" sz="1467" dirty="0"/>
          </a:p>
        </p:txBody>
      </p:sp>
      <p:sp>
        <p:nvSpPr>
          <p:cNvPr id="62" name="Text 60"/>
          <p:cNvSpPr/>
          <p:nvPr/>
        </p:nvSpPr>
        <p:spPr>
          <a:xfrm>
            <a:off x="6291072" y="3877056"/>
            <a:ext cx="5242560" cy="5364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📊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Dissolved oxygen levels</a:t>
            </a:r>
            <a:endParaRPr lang="en-US" sz="1467" dirty="0"/>
          </a:p>
        </p:txBody>
      </p:sp>
      <p:sp>
        <p:nvSpPr>
          <p:cNvPr id="63" name="Text 61"/>
          <p:cNvSpPr/>
          <p:nvPr/>
        </p:nvSpPr>
        <p:spPr>
          <a:xfrm>
            <a:off x="6291072" y="4486656"/>
            <a:ext cx="5242560" cy="5364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📊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Petroleum hydrocarbon indicators</a:t>
            </a:r>
            <a:endParaRPr lang="en-US" sz="1467" dirty="0"/>
          </a:p>
        </p:txBody>
      </p:sp>
      <p:sp>
        <p:nvSpPr>
          <p:cNvPr id="64" name="Text 62"/>
          <p:cNvSpPr/>
          <p:nvPr/>
        </p:nvSpPr>
        <p:spPr>
          <a:xfrm>
            <a:off x="6291072" y="5096256"/>
            <a:ext cx="5242560" cy="5364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📊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Fecal indicator bacteria (after sewage incidents)</a:t>
            </a:r>
            <a:endParaRPr lang="en-US" sz="1467" dirty="0"/>
          </a:p>
        </p:txBody>
      </p:sp>
      <p:sp>
        <p:nvSpPr>
          <p:cNvPr id="65" name="Text 63"/>
          <p:cNvSpPr/>
          <p:nvPr/>
        </p:nvSpPr>
        <p:spPr>
          <a:xfrm>
            <a:off x="6291072" y="5705856"/>
            <a:ext cx="5242560" cy="5364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dirty="0">
                <a:solidFill>
                  <a:srgbClr val="02809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📊  </a:t>
            </a:r>
            <a:r>
              <a:rPr lang="en-US" sz="1467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Sediment monitoring for long-term contamination</a:t>
            </a:r>
            <a:endParaRPr lang="en-US" sz="1467" dirty="0"/>
          </a:p>
        </p:txBody>
      </p:sp>
      <p:sp>
        <p:nvSpPr>
          <p:cNvPr id="66" name="Text 64"/>
          <p:cNvSpPr/>
          <p:nvPr/>
        </p:nvSpPr>
        <p:spPr>
          <a:xfrm>
            <a:off x="448156" y="6330729"/>
            <a:ext cx="1109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333" i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Good practice: Monitor seasonally, log results, share with authorities in annual report.</a:t>
            </a:r>
            <a:endParaRPr lang="en-US" sz="1333" dirty="0"/>
          </a:p>
        </p:txBody>
      </p:sp>
    </p:spTree>
    <p:extLst>
      <p:ext uri="{BB962C8B-B14F-4D97-AF65-F5344CB8AC3E}">
        <p14:creationId xmlns:p14="http://schemas.microsoft.com/office/powerpoint/2010/main" val="29131826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4"/>
          <p:cNvSpPr/>
          <p:nvPr/>
        </p:nvSpPr>
        <p:spPr>
          <a:xfrm>
            <a:off x="1355463" y="195072"/>
            <a:ext cx="11094720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733" b="1" dirty="0">
                <a:solidFill>
                  <a:srgbClr val="015E6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Invasive Species Prevention</a:t>
            </a:r>
            <a:endParaRPr lang="en-US" sz="3733" dirty="0"/>
          </a:p>
        </p:txBody>
      </p:sp>
      <p:sp>
        <p:nvSpPr>
          <p:cNvPr id="7" name="Text 5"/>
          <p:cNvSpPr/>
          <p:nvPr/>
        </p:nvSpPr>
        <p:spPr>
          <a:xfrm>
            <a:off x="1355463" y="1121664"/>
            <a:ext cx="110947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733" i="1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Indicator: Hull inspection protocols, clean-drain-dry signage, biosecurity records</a:t>
            </a:r>
            <a:endParaRPr lang="en-US" sz="1733" dirty="0"/>
          </a:p>
        </p:txBody>
      </p:sp>
      <p:sp>
        <p:nvSpPr>
          <p:cNvPr id="8" name="Shape 6"/>
          <p:cNvSpPr/>
          <p:nvPr/>
        </p:nvSpPr>
        <p:spPr>
          <a:xfrm>
            <a:off x="548640" y="2133600"/>
            <a:ext cx="11094720" cy="585216"/>
          </a:xfrm>
          <a:prstGeom prst="rect">
            <a:avLst/>
          </a:prstGeom>
          <a:solidFill>
            <a:srgbClr val="E8F5EE"/>
          </a:solidFill>
          <a:ln w="12700">
            <a:solidFill>
              <a:srgbClr val="2A7D4F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9" name="Text 7"/>
          <p:cNvSpPr/>
          <p:nvPr/>
        </p:nvSpPr>
        <p:spPr>
          <a:xfrm>
            <a:off x="731520" y="2133600"/>
            <a:ext cx="10728960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b="1" dirty="0">
                <a:solidFill>
                  <a:srgbClr val="2A7D4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⚠  37% of South Baltic marina managers believe invasive species prevention measures are 'Not Necessary' — despite hull fouling being the #1 vector</a:t>
            </a:r>
            <a:endParaRPr lang="en-US" sz="1467" dirty="0"/>
          </a:p>
        </p:txBody>
      </p:sp>
      <p:sp>
        <p:nvSpPr>
          <p:cNvPr id="10" name="Shape 8"/>
          <p:cNvSpPr/>
          <p:nvPr/>
        </p:nvSpPr>
        <p:spPr>
          <a:xfrm>
            <a:off x="548640" y="2901696"/>
            <a:ext cx="2682240" cy="2706624"/>
          </a:xfrm>
          <a:prstGeom prst="rect">
            <a:avLst/>
          </a:prstGeom>
          <a:solidFill>
            <a:srgbClr val="FFFFFF"/>
          </a:solidFill>
          <a:ln w="6350">
            <a:solidFill>
              <a:srgbClr val="E0E0E0"/>
            </a:solidFill>
            <a:prstDash val="solid"/>
          </a:ln>
          <a:effectLst>
            <a:outerShdw blurRad="762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1" name="Shape 9"/>
          <p:cNvSpPr/>
          <p:nvPr/>
        </p:nvSpPr>
        <p:spPr>
          <a:xfrm>
            <a:off x="548640" y="2901696"/>
            <a:ext cx="2682240" cy="438912"/>
          </a:xfrm>
          <a:prstGeom prst="rect">
            <a:avLst/>
          </a:prstGeom>
          <a:solidFill>
            <a:srgbClr val="B52A2A"/>
          </a:solidFill>
          <a:ln w="12700">
            <a:solidFill>
              <a:srgbClr val="B52A2A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2" name="Text 10"/>
          <p:cNvSpPr/>
          <p:nvPr/>
        </p:nvSpPr>
        <p:spPr>
          <a:xfrm>
            <a:off x="646176" y="2901696"/>
            <a:ext cx="2511552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Hull Fouling</a:t>
            </a:r>
            <a:endParaRPr lang="en-US" sz="1467" dirty="0"/>
          </a:p>
        </p:txBody>
      </p:sp>
      <p:sp>
        <p:nvSpPr>
          <p:cNvPr id="13" name="Text 11"/>
          <p:cNvSpPr/>
          <p:nvPr/>
        </p:nvSpPr>
        <p:spPr>
          <a:xfrm>
            <a:off x="646176" y="3389376"/>
            <a:ext cx="2511552" cy="21457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dirty="0">
                <a:solidFill>
                  <a:srgbClr val="4A5568"/>
                </a:solidFill>
                <a:latin typeface="Calibri"/>
                <a:ea typeface="Calibri"/>
                <a:cs typeface="Calibri"/>
              </a:rPr>
              <a:t>Biofouling on recreational vessels transports invasive species between marinas. Most common &amp; highest-risk pathway.</a:t>
            </a:r>
            <a:endParaRPr lang="en-US" sz="1467">
              <a:latin typeface="Calibri"/>
              <a:ea typeface="Calibri"/>
              <a:cs typeface="Calibri"/>
            </a:endParaRPr>
          </a:p>
          <a:p>
            <a:r>
              <a:rPr lang="en-US" sz="1467" dirty="0">
                <a:solidFill>
                  <a:srgbClr val="4A5568"/>
                </a:solidFill>
                <a:latin typeface="Calibri"/>
                <a:ea typeface="Calibri"/>
                <a:cs typeface="Calibri"/>
              </a:rPr>
              <a:t>L:4 × S:4 = HIGH</a:t>
            </a:r>
            <a:endParaRPr lang="en-US" sz="1467" dirty="0">
              <a:latin typeface="Calibri"/>
              <a:ea typeface="Calibri"/>
              <a:cs typeface="Calibri"/>
            </a:endParaRPr>
          </a:p>
        </p:txBody>
      </p:sp>
      <p:sp>
        <p:nvSpPr>
          <p:cNvPr id="14" name="Shape 12"/>
          <p:cNvSpPr/>
          <p:nvPr/>
        </p:nvSpPr>
        <p:spPr>
          <a:xfrm>
            <a:off x="3413760" y="2901696"/>
            <a:ext cx="2682240" cy="2706624"/>
          </a:xfrm>
          <a:prstGeom prst="rect">
            <a:avLst/>
          </a:prstGeom>
          <a:solidFill>
            <a:srgbClr val="FFFFFF"/>
          </a:solidFill>
          <a:ln w="6350">
            <a:solidFill>
              <a:srgbClr val="E0E0E0"/>
            </a:solidFill>
            <a:prstDash val="solid"/>
          </a:ln>
          <a:effectLst>
            <a:outerShdw blurRad="762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5" name="Shape 13"/>
          <p:cNvSpPr/>
          <p:nvPr/>
        </p:nvSpPr>
        <p:spPr>
          <a:xfrm>
            <a:off x="3413760" y="2901696"/>
            <a:ext cx="2682240" cy="438912"/>
          </a:xfrm>
          <a:prstGeom prst="rect">
            <a:avLst/>
          </a:prstGeom>
          <a:solidFill>
            <a:srgbClr val="D9652A"/>
          </a:solidFill>
          <a:ln w="12700">
            <a:solidFill>
              <a:srgbClr val="D9652A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6" name="Text 14"/>
          <p:cNvSpPr/>
          <p:nvPr/>
        </p:nvSpPr>
        <p:spPr>
          <a:xfrm>
            <a:off x="3511296" y="2901696"/>
            <a:ext cx="2511552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Equipment Transfer</a:t>
            </a:r>
            <a:endParaRPr lang="en-US" sz="1467" dirty="0"/>
          </a:p>
        </p:txBody>
      </p:sp>
      <p:sp>
        <p:nvSpPr>
          <p:cNvPr id="17" name="Text 15"/>
          <p:cNvSpPr/>
          <p:nvPr/>
        </p:nvSpPr>
        <p:spPr>
          <a:xfrm>
            <a:off x="3511296" y="3389376"/>
            <a:ext cx="2511552" cy="21457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dirty="0">
                <a:solidFill>
                  <a:srgbClr val="4A5568"/>
                </a:solidFill>
                <a:latin typeface="Calibri"/>
                <a:ea typeface="Calibri"/>
                <a:cs typeface="Calibri"/>
              </a:rPr>
              <a:t>Anchors, ropes, fenders and diving gear moved between water bodies without cleaning.</a:t>
            </a:r>
            <a:endParaRPr lang="en-US" sz="1467">
              <a:latin typeface="Calibri"/>
              <a:ea typeface="Calibri"/>
              <a:cs typeface="Calibri"/>
            </a:endParaRPr>
          </a:p>
          <a:p>
            <a:r>
              <a:rPr lang="en-US" sz="1467" dirty="0">
                <a:solidFill>
                  <a:srgbClr val="4A5568"/>
                </a:solidFill>
                <a:latin typeface="Calibri"/>
                <a:ea typeface="Calibri"/>
                <a:cs typeface="Calibri"/>
              </a:rPr>
              <a:t>L:4 × S:4 = HIGH</a:t>
            </a:r>
            <a:endParaRPr lang="en-US" sz="1467" dirty="0">
              <a:latin typeface="Calibri"/>
              <a:ea typeface="Calibri"/>
              <a:cs typeface="Calibri"/>
            </a:endParaRPr>
          </a:p>
        </p:txBody>
      </p:sp>
      <p:sp>
        <p:nvSpPr>
          <p:cNvPr id="18" name="Shape 16"/>
          <p:cNvSpPr/>
          <p:nvPr/>
        </p:nvSpPr>
        <p:spPr>
          <a:xfrm>
            <a:off x="6278880" y="2901696"/>
            <a:ext cx="2682240" cy="2706624"/>
          </a:xfrm>
          <a:prstGeom prst="rect">
            <a:avLst/>
          </a:prstGeom>
          <a:solidFill>
            <a:srgbClr val="FFFFFF"/>
          </a:solidFill>
          <a:ln w="6350">
            <a:solidFill>
              <a:srgbClr val="E0E0E0"/>
            </a:solidFill>
            <a:prstDash val="solid"/>
          </a:ln>
          <a:effectLst>
            <a:outerShdw blurRad="762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19" name="Shape 17"/>
          <p:cNvSpPr/>
          <p:nvPr/>
        </p:nvSpPr>
        <p:spPr>
          <a:xfrm>
            <a:off x="6278880" y="2901696"/>
            <a:ext cx="2682240" cy="438912"/>
          </a:xfrm>
          <a:prstGeom prst="rect">
            <a:avLst/>
          </a:prstGeom>
          <a:solidFill>
            <a:srgbClr val="F5A623"/>
          </a:solidFill>
          <a:ln w="12700">
            <a:solidFill>
              <a:srgbClr val="F5A623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0" name="Text 18"/>
          <p:cNvSpPr/>
          <p:nvPr/>
        </p:nvSpPr>
        <p:spPr>
          <a:xfrm>
            <a:off x="6376416" y="2901696"/>
            <a:ext cx="2511552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Residual Bilge Water</a:t>
            </a:r>
            <a:endParaRPr lang="en-US" sz="1467" dirty="0"/>
          </a:p>
        </p:txBody>
      </p:sp>
      <p:sp>
        <p:nvSpPr>
          <p:cNvPr id="21" name="Text 19"/>
          <p:cNvSpPr/>
          <p:nvPr/>
        </p:nvSpPr>
        <p:spPr>
          <a:xfrm>
            <a:off x="6376416" y="3389376"/>
            <a:ext cx="2511552" cy="21457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dirty="0">
                <a:solidFill>
                  <a:srgbClr val="4A5568"/>
                </a:solidFill>
                <a:latin typeface="Calibri"/>
                <a:ea typeface="Calibri"/>
                <a:cs typeface="Calibri"/>
              </a:rPr>
              <a:t>Larvae and microorganisms in bilge, live wells and ballast compartments.</a:t>
            </a:r>
            <a:endParaRPr lang="en-US" sz="1467">
              <a:latin typeface="Calibri"/>
              <a:ea typeface="Calibri"/>
              <a:cs typeface="Calibri"/>
            </a:endParaRPr>
          </a:p>
          <a:p>
            <a:r>
              <a:rPr lang="en-US" sz="1467" dirty="0">
                <a:solidFill>
                  <a:srgbClr val="4A5568"/>
                </a:solidFill>
                <a:latin typeface="Calibri"/>
                <a:ea typeface="Calibri"/>
                <a:cs typeface="Calibri"/>
              </a:rPr>
              <a:t>L:3 × S:3 = MEDIUM</a:t>
            </a:r>
            <a:endParaRPr lang="en-US" sz="1333" dirty="0">
              <a:latin typeface="Calibri"/>
              <a:ea typeface="Calibri"/>
              <a:cs typeface="Calibri"/>
            </a:endParaRPr>
          </a:p>
        </p:txBody>
      </p:sp>
      <p:sp>
        <p:nvSpPr>
          <p:cNvPr id="22" name="Shape 20"/>
          <p:cNvSpPr/>
          <p:nvPr/>
        </p:nvSpPr>
        <p:spPr>
          <a:xfrm>
            <a:off x="9144000" y="2901696"/>
            <a:ext cx="2682240" cy="2706624"/>
          </a:xfrm>
          <a:prstGeom prst="rect">
            <a:avLst/>
          </a:prstGeom>
          <a:solidFill>
            <a:srgbClr val="FFFFFF"/>
          </a:solidFill>
          <a:ln w="6350">
            <a:solidFill>
              <a:srgbClr val="E0E0E0"/>
            </a:solidFill>
            <a:prstDash val="solid"/>
          </a:ln>
          <a:effectLst>
            <a:outerShdw blurRad="762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2400"/>
          </a:p>
        </p:txBody>
      </p:sp>
      <p:sp>
        <p:nvSpPr>
          <p:cNvPr id="23" name="Shape 21"/>
          <p:cNvSpPr/>
          <p:nvPr/>
        </p:nvSpPr>
        <p:spPr>
          <a:xfrm>
            <a:off x="9144000" y="2901696"/>
            <a:ext cx="2682240" cy="438912"/>
          </a:xfrm>
          <a:prstGeom prst="rect">
            <a:avLst/>
          </a:prstGeom>
          <a:solidFill>
            <a:srgbClr val="1C7293"/>
          </a:solidFill>
          <a:ln w="12700">
            <a:solidFill>
              <a:srgbClr val="1C7293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4" name="Text 22"/>
          <p:cNvSpPr/>
          <p:nvPr/>
        </p:nvSpPr>
        <p:spPr>
          <a:xfrm>
            <a:off x="9241536" y="2901696"/>
            <a:ext cx="2511552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67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Marina Structures</a:t>
            </a:r>
            <a:endParaRPr lang="en-US" sz="1467" dirty="0"/>
          </a:p>
        </p:txBody>
      </p:sp>
      <p:sp>
        <p:nvSpPr>
          <p:cNvPr id="25" name="Text 23"/>
          <p:cNvSpPr/>
          <p:nvPr/>
        </p:nvSpPr>
        <p:spPr>
          <a:xfrm>
            <a:off x="9241536" y="3389376"/>
            <a:ext cx="2511552" cy="21457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467" dirty="0">
                <a:solidFill>
                  <a:srgbClr val="4A5568"/>
                </a:solidFill>
                <a:latin typeface="Calibri"/>
                <a:ea typeface="Calibri"/>
                <a:cs typeface="Calibri"/>
              </a:rPr>
              <a:t>Submerged pontoons and moorings provide habitat for invasive colony establishment.</a:t>
            </a:r>
            <a:endParaRPr lang="en-US" sz="1467">
              <a:latin typeface="Calibri"/>
              <a:ea typeface="Calibri"/>
              <a:cs typeface="Calibri"/>
            </a:endParaRPr>
          </a:p>
          <a:p>
            <a:r>
              <a:rPr lang="en-US" sz="1467" dirty="0">
                <a:solidFill>
                  <a:srgbClr val="4A5568"/>
                </a:solidFill>
                <a:latin typeface="Calibri"/>
                <a:ea typeface="Calibri"/>
                <a:cs typeface="Calibri"/>
              </a:rPr>
              <a:t>L:3 × S:3 = MEDIUM</a:t>
            </a:r>
            <a:endParaRPr lang="en-US" sz="1467" dirty="0">
              <a:latin typeface="Calibri"/>
              <a:ea typeface="Calibri"/>
              <a:cs typeface="Calibri"/>
            </a:endParaRPr>
          </a:p>
        </p:txBody>
      </p:sp>
      <p:sp>
        <p:nvSpPr>
          <p:cNvPr id="26" name="Shape 24"/>
          <p:cNvSpPr/>
          <p:nvPr/>
        </p:nvSpPr>
        <p:spPr>
          <a:xfrm>
            <a:off x="548640" y="5730240"/>
            <a:ext cx="11094720" cy="792480"/>
          </a:xfrm>
          <a:prstGeom prst="rect">
            <a:avLst/>
          </a:prstGeom>
          <a:solidFill>
            <a:srgbClr val="2A7D4F"/>
          </a:solidFill>
          <a:ln w="12700">
            <a:solidFill>
              <a:srgbClr val="2A7D4F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27" name="Text 25"/>
          <p:cNvSpPr/>
          <p:nvPr/>
        </p:nvSpPr>
        <p:spPr>
          <a:xfrm>
            <a:off x="731520" y="5730240"/>
            <a:ext cx="10728960" cy="792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Clean  •  Drain  •  Dry  </a:t>
            </a:r>
            <a:r>
              <a:rPr lang="en-US" sz="1600" dirty="0">
                <a:solidFill>
                  <a:srgbClr val="D0F0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Inspect hull at check-in  •  Post biosecurity signage  •  Log incidents  •  Coordinate with national biosecurity authorities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47888988"/>
      </p:ext>
    </p:extLst>
  </p:cSld>
  <p:clrMapOvr>
    <a:masterClrMapping/>
  </p:clrMapOvr>
</p:sld>
</file>

<file path=ppt/theme/theme1.xml><?xml version="1.0" encoding="utf-8"?>
<a:theme xmlns:a="http://schemas.openxmlformats.org/drawingml/2006/main" name="1_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2_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Projekt niestandardowy [1774862308920]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412C3C19-3884-4890-8B61-863920ADE0FC}">
  <we:reference id="f5f369e5-aa35-49d7-ad7b-638152ddb008" version="1.0.0.1" store="EXCatalog" storeType="EXCatalog"/>
  <we:alternateReferences>
    <we:reference id="WA200010001" version="1.0.0.1" store="lt-LT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as" ma:contentTypeID="0x010100E0937AA57ACD994B941A3ECD1748728E" ma:contentTypeVersion="8" ma:contentTypeDescription="Kurkite naują dokumentą." ma:contentTypeScope="" ma:versionID="be2d4e16e5eb7bbc067be4c9ea0d8084">
  <xsd:schema xmlns:xsd="http://www.w3.org/2001/XMLSchema" xmlns:xs="http://www.w3.org/2001/XMLSchema" xmlns:p="http://schemas.microsoft.com/office/2006/metadata/properties" xmlns:ns2="39693a39-8fa4-455b-b3c4-33f531c85607" targetNamespace="http://schemas.microsoft.com/office/2006/metadata/properties" ma:root="true" ma:fieldsID="5c70e9997803c77f854aa4f595fb84e0" ns2:_="">
    <xsd:import namespace="39693a39-8fa4-455b-b3c4-33f531c8560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693a39-8fa4-455b-b3c4-33f531c856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urinio tipas"/>
        <xsd:element ref="dc:title" minOccurs="0" maxOccurs="1" ma:index="4" ma:displayName="Antraštė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E50E4C9-BC64-44C2-A4E7-B6EB85575A4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3FDA158-B019-4BE6-A5D0-AD68D2C945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9693a39-8fa4-455b-b3c4-33f531c8560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FA0B674-B5A5-49B0-9087-E62EC033ADE5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39693a39-8fa4-455b-b3c4-33f531c85607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2620</Words>
  <Application>Microsoft Office PowerPoint</Application>
  <PresentationFormat>Plačiaekranė</PresentationFormat>
  <Paragraphs>452</Paragraphs>
  <Slides>23</Slides>
  <Notes>22</Notes>
  <HiddenSlides>0</HiddenSlides>
  <MMClips>0</MMClips>
  <ScaleCrop>false</ScaleCrop>
  <HeadingPairs>
    <vt:vector size="6" baseType="variant">
      <vt:variant>
        <vt:lpstr>Naudojami šriftai</vt:lpstr>
      </vt:variant>
      <vt:variant>
        <vt:i4>5</vt:i4>
      </vt:variant>
      <vt:variant>
        <vt:lpstr>Tema</vt:lpstr>
      </vt:variant>
      <vt:variant>
        <vt:i4>4</vt:i4>
      </vt:variant>
      <vt:variant>
        <vt:lpstr>Skaidrių pavadinimai</vt:lpstr>
      </vt:variant>
      <vt:variant>
        <vt:i4>23</vt:i4>
      </vt:variant>
    </vt:vector>
  </HeadingPairs>
  <TitlesOfParts>
    <vt:vector size="32" baseType="lpstr">
      <vt:lpstr>Aptos</vt:lpstr>
      <vt:lpstr>Arial</vt:lpstr>
      <vt:lpstr>Calibri</vt:lpstr>
      <vt:lpstr>Century Gothic</vt:lpstr>
      <vt:lpstr>Open Sans</vt:lpstr>
      <vt:lpstr>1_Projekt niestandardowy</vt:lpstr>
      <vt:lpstr>2_Projekt niestandardowy</vt:lpstr>
      <vt:lpstr>Projekt niestandardowy</vt:lpstr>
      <vt:lpstr>1_Projekt niestandardowy [1774862308920]</vt:lpstr>
      <vt:lpstr>Environmental Risk Management Action Plan A Practical Framework for Baltic Marina Managers  Interreg South Baltic Program 2021-2027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</vt:vector>
  </TitlesOfParts>
  <Company>umwp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Ostrowski Arkadiusz</dc:creator>
  <cp:lastModifiedBy>Loreta Kelpšaitė-Rimkienė</cp:lastModifiedBy>
  <cp:revision>101</cp:revision>
  <dcterms:created xsi:type="dcterms:W3CDTF">2024-09-25T08:08:53Z</dcterms:created>
  <dcterms:modified xsi:type="dcterms:W3CDTF">2026-03-30T12:03:08Z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0x010100E0937AA57ACD994B941A3ECD1748728E</vt:lpwstr>
  </property>
</Properties>
</file>